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28"/>
  </p:handoutMasterIdLst>
  <p:sldIdLst>
    <p:sldId id="271" r:id="rId4"/>
    <p:sldId id="272" r:id="rId5"/>
    <p:sldId id="261" r:id="rId6"/>
    <p:sldId id="310" r:id="rId7"/>
    <p:sldId id="307" r:id="rId8"/>
    <p:sldId id="275" r:id="rId9"/>
    <p:sldId id="276" r:id="rId10"/>
    <p:sldId id="312" r:id="rId11"/>
    <p:sldId id="313" r:id="rId12"/>
    <p:sldId id="314" r:id="rId13"/>
    <p:sldId id="292" r:id="rId14"/>
    <p:sldId id="315" r:id="rId15"/>
    <p:sldId id="317" r:id="rId16"/>
    <p:sldId id="265" r:id="rId17"/>
    <p:sldId id="318" r:id="rId18"/>
    <p:sldId id="319" r:id="rId19"/>
    <p:sldId id="320" r:id="rId20"/>
    <p:sldId id="267" r:id="rId21"/>
    <p:sldId id="321" r:id="rId22"/>
    <p:sldId id="322" r:id="rId23"/>
    <p:sldId id="323" r:id="rId24"/>
    <p:sldId id="311" r:id="rId25"/>
    <p:sldId id="268" r:id="rId26"/>
    <p:sldId id="260" r:id="rId27"/>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9BD5"/>
    <a:srgbClr val="010A4F"/>
    <a:srgbClr val="224A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24" autoAdjust="0"/>
    <p:restoredTop sz="94660"/>
  </p:normalViewPr>
  <p:slideViewPr>
    <p:cSldViewPr snapToGrid="0">
      <p:cViewPr varScale="1">
        <p:scale>
          <a:sx n="86" d="100"/>
          <a:sy n="86" d="100"/>
        </p:scale>
        <p:origin x="264" y="48"/>
      </p:cViewPr>
      <p:guideLst>
        <p:guide orient="horz" pos="2160"/>
        <p:guide pos="3840"/>
      </p:guideLst>
    </p:cSldViewPr>
  </p:slideViewPr>
  <p:notesTextViewPr>
    <p:cViewPr>
      <p:scale>
        <a:sx n="1" d="1"/>
        <a:sy n="1" d="1"/>
      </p:scale>
      <p:origin x="0" y="0"/>
    </p:cViewPr>
  </p:notesTextViewPr>
  <p:notesViewPr>
    <p:cSldViewPr snapToGrid="0" showGuides="1">
      <p:cViewPr varScale="1">
        <p:scale>
          <a:sx n="83" d="100"/>
          <a:sy n="83" d="100"/>
        </p:scale>
        <p:origin x="49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662CD7-8945-430B-8525-FD12B698D0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FB413FC-DE78-45A4-B05D-35B21A8CC3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028FD5-AB65-421A-9E64-A8DCDB77E4A0}" type="datetimeFigureOut">
              <a:rPr lang="en-US" smtClean="0"/>
              <a:t>12/13/2022</a:t>
            </a:fld>
            <a:endParaRPr lang="en-US"/>
          </a:p>
        </p:txBody>
      </p:sp>
      <p:sp>
        <p:nvSpPr>
          <p:cNvPr id="4" name="Footer Placeholder 3">
            <a:extLst>
              <a:ext uri="{FF2B5EF4-FFF2-40B4-BE49-F238E27FC236}">
                <a16:creationId xmlns:a16="http://schemas.microsoft.com/office/drawing/2014/main" id="{44E2177D-274A-46E1-AA96-CA0ED82753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0BD3611-6525-48A2-ABAB-3ABD0C05A0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4CA550-1E3C-4DE0-AB31-5C0AC35C0C5B}" type="slidenum">
              <a:rPr lang="en-US" smtClean="0"/>
              <a:t>‹#›</a:t>
            </a:fld>
            <a:endParaRPr lang="en-US"/>
          </a:p>
        </p:txBody>
      </p:sp>
    </p:spTree>
    <p:extLst>
      <p:ext uri="{BB962C8B-B14F-4D97-AF65-F5344CB8AC3E}">
        <p14:creationId xmlns:p14="http://schemas.microsoft.com/office/powerpoint/2010/main" val="94876599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7C212F7-184D-4A49-A276-228D2606CDAA}"/>
              </a:ext>
            </a:extLst>
          </p:cNvPr>
          <p:cNvSpPr/>
          <p:nvPr userDrawn="1"/>
        </p:nvSpPr>
        <p:spPr>
          <a:xfrm rot="2710283">
            <a:off x="3230156" y="-3604334"/>
            <a:ext cx="5188206" cy="13481605"/>
          </a:xfrm>
          <a:custGeom>
            <a:avLst/>
            <a:gdLst>
              <a:gd name="connsiteX0" fmla="*/ 4872276 w 5188206"/>
              <a:gd name="connsiteY0" fmla="*/ 0 h 13481605"/>
              <a:gd name="connsiteX1" fmla="*/ 5188206 w 5188206"/>
              <a:gd name="connsiteY1" fmla="*/ 314046 h 13481605"/>
              <a:gd name="connsiteX2" fmla="*/ 5188206 w 5188206"/>
              <a:gd name="connsiteY2" fmla="*/ 9409991 h 13481605"/>
              <a:gd name="connsiteX3" fmla="*/ 1140878 w 5188206"/>
              <a:gd name="connsiteY3" fmla="*/ 13481605 h 13481605"/>
              <a:gd name="connsiteX4" fmla="*/ 0 w 5188206"/>
              <a:gd name="connsiteY4" fmla="*/ 12347532 h 13481605"/>
              <a:gd name="connsiteX5" fmla="*/ 1 w 5188206"/>
              <a:gd name="connsiteY5" fmla="*/ 4901511 h 134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8206" h="13481605">
                <a:moveTo>
                  <a:pt x="4872276" y="0"/>
                </a:moveTo>
                <a:lnTo>
                  <a:pt x="5188206" y="314046"/>
                </a:lnTo>
                <a:lnTo>
                  <a:pt x="5188206" y="9409991"/>
                </a:lnTo>
                <a:lnTo>
                  <a:pt x="1140878" y="13481605"/>
                </a:lnTo>
                <a:lnTo>
                  <a:pt x="0" y="12347532"/>
                </a:lnTo>
                <a:lnTo>
                  <a:pt x="1" y="4901511"/>
                </a:ln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06C027D-380B-4189-ADCD-4C61FF036C00}"/>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25587" t="29014" r="22468" b="1915"/>
          <a:stretch/>
        </p:blipFill>
        <p:spPr>
          <a:xfrm>
            <a:off x="7291761" y="1"/>
            <a:ext cx="4900239" cy="6858000"/>
          </a:xfrm>
          <a:prstGeom prst="rect">
            <a:avLst/>
          </a:prstGeom>
        </p:spPr>
      </p:pic>
      <p:pic>
        <p:nvPicPr>
          <p:cNvPr id="3" name="Picture 2">
            <a:extLst>
              <a:ext uri="{FF2B5EF4-FFF2-40B4-BE49-F238E27FC236}">
                <a16:creationId xmlns:a16="http://schemas.microsoft.com/office/drawing/2014/main" id="{CA200259-84FB-42E8-BC41-9E22E38BFFB8}"/>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59969" t="27510"/>
          <a:stretch/>
        </p:blipFill>
        <p:spPr>
          <a:xfrm>
            <a:off x="-147" y="0"/>
            <a:ext cx="3611440" cy="6904883"/>
          </a:xfrm>
          <a:prstGeom prst="rect">
            <a:avLst/>
          </a:prstGeom>
        </p:spPr>
      </p:pic>
      <p:sp>
        <p:nvSpPr>
          <p:cNvPr id="4" name="Freeform: Shape 3">
            <a:extLst>
              <a:ext uri="{FF2B5EF4-FFF2-40B4-BE49-F238E27FC236}">
                <a16:creationId xmlns:a16="http://schemas.microsoft.com/office/drawing/2014/main" id="{0363273D-08D0-4F61-9C43-8F313C85A4FB}"/>
              </a:ext>
            </a:extLst>
          </p:cNvPr>
          <p:cNvSpPr/>
          <p:nvPr userDrawn="1"/>
        </p:nvSpPr>
        <p:spPr>
          <a:xfrm rot="18917560">
            <a:off x="6757340" y="5310244"/>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8F144AE0-43B5-4072-B84A-2621F7237F1E}"/>
              </a:ext>
            </a:extLst>
          </p:cNvPr>
          <p:cNvSpPr/>
          <p:nvPr userDrawn="1"/>
        </p:nvSpPr>
        <p:spPr>
          <a:xfrm rot="18917560">
            <a:off x="2315319" y="657619"/>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F73E14A-31CD-46CC-9655-417F344E964D}"/>
              </a:ext>
            </a:extLst>
          </p:cNvPr>
          <p:cNvSpPr/>
          <p:nvPr userDrawn="1"/>
        </p:nvSpPr>
        <p:spPr>
          <a:xfrm rot="18900000">
            <a:off x="3249095" y="3545172"/>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B359B05-6AC3-460B-AADD-EF4FE88E5E15}"/>
              </a:ext>
            </a:extLst>
          </p:cNvPr>
          <p:cNvSpPr/>
          <p:nvPr userDrawn="1"/>
        </p:nvSpPr>
        <p:spPr>
          <a:xfrm rot="18900000">
            <a:off x="3933047" y="3402148"/>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01AE4C7D-0581-4EF7-B01A-57774F1B5217}"/>
              </a:ext>
            </a:extLst>
          </p:cNvPr>
          <p:cNvSpPr/>
          <p:nvPr userDrawn="1"/>
        </p:nvSpPr>
        <p:spPr>
          <a:xfrm>
            <a:off x="8690530" y="3132960"/>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E15BDB5E-8F00-405C-BB7A-30DEF75B5163}"/>
              </a:ext>
            </a:extLst>
          </p:cNvPr>
          <p:cNvSpPr/>
          <p:nvPr userDrawn="1"/>
        </p:nvSpPr>
        <p:spPr>
          <a:xfrm rot="1642289">
            <a:off x="1982541" y="4138539"/>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DEAC9489-BCB7-4E3A-A896-B35B3A48F178}"/>
              </a:ext>
            </a:extLst>
          </p:cNvPr>
          <p:cNvSpPr/>
          <p:nvPr userDrawn="1"/>
        </p:nvSpPr>
        <p:spPr>
          <a:xfrm rot="12056913">
            <a:off x="5363426" y="5089801"/>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6B27FEF4-8DD6-4FAC-9895-F6E35C1DA54A}"/>
              </a:ext>
            </a:extLst>
          </p:cNvPr>
          <p:cNvSpPr/>
          <p:nvPr userDrawn="1"/>
        </p:nvSpPr>
        <p:spPr>
          <a:xfrm rot="12056913">
            <a:off x="8103105" y="591382"/>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4D70D1D-AA00-4B06-A452-6DFDE7FFF4E9}"/>
              </a:ext>
            </a:extLst>
          </p:cNvPr>
          <p:cNvSpPr/>
          <p:nvPr userDrawn="1"/>
        </p:nvSpPr>
        <p:spPr>
          <a:xfrm>
            <a:off x="3621417" y="2170597"/>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5D1B683-76F6-46BE-9D4C-38ADA1B32309}"/>
              </a:ext>
            </a:extLst>
          </p:cNvPr>
          <p:cNvSpPr/>
          <p:nvPr userDrawn="1"/>
        </p:nvSpPr>
        <p:spPr>
          <a:xfrm>
            <a:off x="10794549" y="1222466"/>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Rounded Corners 14">
            <a:extLst>
              <a:ext uri="{FF2B5EF4-FFF2-40B4-BE49-F238E27FC236}">
                <a16:creationId xmlns:a16="http://schemas.microsoft.com/office/drawing/2014/main" id="{0B4C9FD5-DF32-4DAC-8E2E-373DFB75D439}"/>
              </a:ext>
            </a:extLst>
          </p:cNvPr>
          <p:cNvSpPr/>
          <p:nvPr userDrawn="1"/>
        </p:nvSpPr>
        <p:spPr>
          <a:xfrm rot="18900000">
            <a:off x="7806765" y="2002509"/>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4E87BE3-6EEF-461A-BBF4-750890F3D4AF}"/>
              </a:ext>
            </a:extLst>
          </p:cNvPr>
          <p:cNvSpPr/>
          <p:nvPr userDrawn="1"/>
        </p:nvSpPr>
        <p:spPr>
          <a:xfrm rot="18900000">
            <a:off x="8490717" y="1859485"/>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3"/>
        </a:solidFill>
        <a:effectLst/>
      </p:bgPr>
    </p:bg>
    <p:spTree>
      <p:nvGrpSpPr>
        <p:cNvPr id="1" name=""/>
        <p:cNvGrpSpPr/>
        <p:nvPr/>
      </p:nvGrpSpPr>
      <p:grpSpPr>
        <a:xfrm>
          <a:off x="0" y="0"/>
          <a:ext cx="0" cy="0"/>
          <a:chOff x="0" y="0"/>
          <a:chExt cx="0" cy="0"/>
        </a:xfrm>
      </p:grpSpPr>
      <p:sp>
        <p:nvSpPr>
          <p:cNvPr id="482" name="Freeform: Shape 481">
            <a:extLst>
              <a:ext uri="{FF2B5EF4-FFF2-40B4-BE49-F238E27FC236}">
                <a16:creationId xmlns:a16="http://schemas.microsoft.com/office/drawing/2014/main" id="{93F14347-8724-4E0E-B38A-BF49D2989204}"/>
              </a:ext>
            </a:extLst>
          </p:cNvPr>
          <p:cNvSpPr/>
          <p:nvPr userDrawn="1"/>
        </p:nvSpPr>
        <p:spPr>
          <a:xfrm rot="14443387">
            <a:off x="843847" y="4911580"/>
            <a:ext cx="1140072" cy="2962120"/>
          </a:xfrm>
          <a:custGeom>
            <a:avLst/>
            <a:gdLst>
              <a:gd name="connsiteX0" fmla="*/ 1140072 w 1140072"/>
              <a:gd name="connsiteY0" fmla="*/ 2962120 h 2962120"/>
              <a:gd name="connsiteX1" fmla="*/ 0 w 1140072"/>
              <a:gd name="connsiteY1" fmla="*/ 2962120 h 2962120"/>
              <a:gd name="connsiteX2" fmla="*/ 0 w 1140072"/>
              <a:gd name="connsiteY2" fmla="*/ 1495855 h 2962120"/>
              <a:gd name="connsiteX3" fmla="*/ 838641 w 1140072"/>
              <a:gd name="connsiteY3" fmla="*/ 0 h 2962120"/>
              <a:gd name="connsiteX4" fmla="*/ 1140072 w 1140072"/>
              <a:gd name="connsiteY4" fmla="*/ 168995 h 29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72" h="2962120">
                <a:moveTo>
                  <a:pt x="1140072" y="2962120"/>
                </a:moveTo>
                <a:lnTo>
                  <a:pt x="0" y="2962120"/>
                </a:lnTo>
                <a:lnTo>
                  <a:pt x="0" y="1495855"/>
                </a:lnTo>
                <a:lnTo>
                  <a:pt x="838641" y="0"/>
                </a:lnTo>
                <a:lnTo>
                  <a:pt x="1140072" y="168995"/>
                </a:lnTo>
                <a:close/>
              </a:path>
            </a:pathLst>
          </a:cu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2" name="Freeform: Shape 431">
            <a:extLst>
              <a:ext uri="{FF2B5EF4-FFF2-40B4-BE49-F238E27FC236}">
                <a16:creationId xmlns:a16="http://schemas.microsoft.com/office/drawing/2014/main" id="{7EA5F801-0BB4-4602-A1F4-1851DCFFBA1E}"/>
              </a:ext>
            </a:extLst>
          </p:cNvPr>
          <p:cNvSpPr/>
          <p:nvPr userDrawn="1"/>
        </p:nvSpPr>
        <p:spPr>
          <a:xfrm rot="4221030">
            <a:off x="283573" y="565936"/>
            <a:ext cx="768387" cy="1712336"/>
          </a:xfrm>
          <a:custGeom>
            <a:avLst/>
            <a:gdLst>
              <a:gd name="connsiteX0" fmla="*/ 0 w 768387"/>
              <a:gd name="connsiteY0" fmla="*/ 0 h 1712336"/>
              <a:gd name="connsiteX1" fmla="*/ 768387 w 768387"/>
              <a:gd name="connsiteY1" fmla="*/ 0 h 1712336"/>
              <a:gd name="connsiteX2" fmla="*/ 768387 w 768387"/>
              <a:gd name="connsiteY2" fmla="*/ 1712336 h 1712336"/>
              <a:gd name="connsiteX3" fmla="*/ 0 w 768387"/>
              <a:gd name="connsiteY3" fmla="*/ 1437977 h 1712336"/>
            </a:gdLst>
            <a:ahLst/>
            <a:cxnLst>
              <a:cxn ang="0">
                <a:pos x="connsiteX0" y="connsiteY0"/>
              </a:cxn>
              <a:cxn ang="0">
                <a:pos x="connsiteX1" y="connsiteY1"/>
              </a:cxn>
              <a:cxn ang="0">
                <a:pos x="connsiteX2" y="connsiteY2"/>
              </a:cxn>
              <a:cxn ang="0">
                <a:pos x="connsiteX3" y="connsiteY3"/>
              </a:cxn>
            </a:cxnLst>
            <a:rect l="l" t="t" r="r" b="b"/>
            <a:pathLst>
              <a:path w="768387" h="1712336">
                <a:moveTo>
                  <a:pt x="0" y="0"/>
                </a:moveTo>
                <a:lnTo>
                  <a:pt x="768387" y="0"/>
                </a:lnTo>
                <a:lnTo>
                  <a:pt x="768387" y="1712336"/>
                </a:lnTo>
                <a:lnTo>
                  <a:pt x="0" y="14379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7" name="Freeform: Shape 486">
            <a:extLst>
              <a:ext uri="{FF2B5EF4-FFF2-40B4-BE49-F238E27FC236}">
                <a16:creationId xmlns:a16="http://schemas.microsoft.com/office/drawing/2014/main" id="{AD2F5493-95FF-45A5-8F15-33555CE33354}"/>
              </a:ext>
            </a:extLst>
          </p:cNvPr>
          <p:cNvSpPr/>
          <p:nvPr userDrawn="1"/>
        </p:nvSpPr>
        <p:spPr>
          <a:xfrm rot="7145988">
            <a:off x="774000" y="-711676"/>
            <a:ext cx="777923" cy="2298825"/>
          </a:xfrm>
          <a:custGeom>
            <a:avLst/>
            <a:gdLst>
              <a:gd name="connsiteX0" fmla="*/ 511308 w 777923"/>
              <a:gd name="connsiteY0" fmla="*/ 2298825 h 2298825"/>
              <a:gd name="connsiteX1" fmla="*/ 0 w 777923"/>
              <a:gd name="connsiteY1" fmla="*/ 1380179 h 2298825"/>
              <a:gd name="connsiteX2" fmla="*/ 0 w 777923"/>
              <a:gd name="connsiteY2" fmla="*/ 0 h 2298825"/>
              <a:gd name="connsiteX3" fmla="*/ 777923 w 777923"/>
              <a:gd name="connsiteY3" fmla="*/ 0 h 2298825"/>
              <a:gd name="connsiteX4" fmla="*/ 777923 w 777923"/>
              <a:gd name="connsiteY4" fmla="*/ 2298825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511308" y="2298825"/>
                </a:moveTo>
                <a:lnTo>
                  <a:pt x="0" y="1380179"/>
                </a:lnTo>
                <a:lnTo>
                  <a:pt x="0" y="0"/>
                </a:lnTo>
                <a:lnTo>
                  <a:pt x="777923" y="0"/>
                </a:lnTo>
                <a:lnTo>
                  <a:pt x="777923" y="2298825"/>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8" name="Freeform: Shape 487">
            <a:extLst>
              <a:ext uri="{FF2B5EF4-FFF2-40B4-BE49-F238E27FC236}">
                <a16:creationId xmlns:a16="http://schemas.microsoft.com/office/drawing/2014/main" id="{6C72F3B4-1312-46E3-8F4F-29244C1AE652}"/>
              </a:ext>
            </a:extLst>
          </p:cNvPr>
          <p:cNvSpPr/>
          <p:nvPr userDrawn="1"/>
        </p:nvSpPr>
        <p:spPr>
          <a:xfrm rot="7461413">
            <a:off x="142002" y="-203301"/>
            <a:ext cx="777923" cy="1558219"/>
          </a:xfrm>
          <a:custGeom>
            <a:avLst/>
            <a:gdLst>
              <a:gd name="connsiteX0" fmla="*/ 206683 w 777923"/>
              <a:gd name="connsiteY0" fmla="*/ 1558219 h 1558219"/>
              <a:gd name="connsiteX1" fmla="*/ 0 w 777923"/>
              <a:gd name="connsiteY1" fmla="*/ 1255879 h 1558219"/>
              <a:gd name="connsiteX2" fmla="*/ 0 w 777923"/>
              <a:gd name="connsiteY2" fmla="*/ 0 h 1558219"/>
              <a:gd name="connsiteX3" fmla="*/ 777923 w 777923"/>
              <a:gd name="connsiteY3" fmla="*/ 0 h 1558219"/>
              <a:gd name="connsiteX4" fmla="*/ 777923 w 777923"/>
              <a:gd name="connsiteY4" fmla="*/ 1167714 h 155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558219">
                <a:moveTo>
                  <a:pt x="206683" y="1558219"/>
                </a:moveTo>
                <a:lnTo>
                  <a:pt x="0" y="1255879"/>
                </a:lnTo>
                <a:lnTo>
                  <a:pt x="0" y="0"/>
                </a:lnTo>
                <a:lnTo>
                  <a:pt x="777923" y="0"/>
                </a:lnTo>
                <a:lnTo>
                  <a:pt x="777923" y="1167714"/>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9" name="Freeform: Shape 488">
            <a:extLst>
              <a:ext uri="{FF2B5EF4-FFF2-40B4-BE49-F238E27FC236}">
                <a16:creationId xmlns:a16="http://schemas.microsoft.com/office/drawing/2014/main" id="{C363B2A3-9490-4057-AE0C-F60EF584CA90}"/>
              </a:ext>
            </a:extLst>
          </p:cNvPr>
          <p:cNvSpPr/>
          <p:nvPr userDrawn="1"/>
        </p:nvSpPr>
        <p:spPr>
          <a:xfrm rot="5977642">
            <a:off x="611731" y="-394577"/>
            <a:ext cx="648786" cy="1199486"/>
          </a:xfrm>
          <a:custGeom>
            <a:avLst/>
            <a:gdLst>
              <a:gd name="connsiteX0" fmla="*/ 203468 w 648786"/>
              <a:gd name="connsiteY0" fmla="*/ 1199486 h 1199486"/>
              <a:gd name="connsiteX1" fmla="*/ 0 w 648786"/>
              <a:gd name="connsiteY1" fmla="*/ 0 h 1199486"/>
              <a:gd name="connsiteX2" fmla="*/ 648786 w 648786"/>
              <a:gd name="connsiteY2" fmla="*/ 0 h 1199486"/>
              <a:gd name="connsiteX3" fmla="*/ 648786 w 648786"/>
              <a:gd name="connsiteY3" fmla="*/ 1199486 h 1199486"/>
            </a:gdLst>
            <a:ahLst/>
            <a:cxnLst>
              <a:cxn ang="0">
                <a:pos x="connsiteX0" y="connsiteY0"/>
              </a:cxn>
              <a:cxn ang="0">
                <a:pos x="connsiteX1" y="connsiteY1"/>
              </a:cxn>
              <a:cxn ang="0">
                <a:pos x="connsiteX2" y="connsiteY2"/>
              </a:cxn>
              <a:cxn ang="0">
                <a:pos x="connsiteX3" y="connsiteY3"/>
              </a:cxn>
            </a:cxnLst>
            <a:rect l="l" t="t" r="r" b="b"/>
            <a:pathLst>
              <a:path w="648786" h="1199486">
                <a:moveTo>
                  <a:pt x="203468" y="1199486"/>
                </a:moveTo>
                <a:lnTo>
                  <a:pt x="0" y="0"/>
                </a:lnTo>
                <a:lnTo>
                  <a:pt x="648786" y="0"/>
                </a:lnTo>
                <a:lnTo>
                  <a:pt x="648786" y="119948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5" name="Freeform: Shape 444">
            <a:extLst>
              <a:ext uri="{FF2B5EF4-FFF2-40B4-BE49-F238E27FC236}">
                <a16:creationId xmlns:a16="http://schemas.microsoft.com/office/drawing/2014/main" id="{BEF8D5B6-05AA-4B68-82D9-18EF1C3FB4E2}"/>
              </a:ext>
            </a:extLst>
          </p:cNvPr>
          <p:cNvSpPr/>
          <p:nvPr userDrawn="1"/>
        </p:nvSpPr>
        <p:spPr>
          <a:xfrm rot="12074554">
            <a:off x="-24147" y="749004"/>
            <a:ext cx="629447" cy="1637731"/>
          </a:xfrm>
          <a:custGeom>
            <a:avLst/>
            <a:gdLst>
              <a:gd name="connsiteX0" fmla="*/ 629447 w 629447"/>
              <a:gd name="connsiteY0" fmla="*/ 1637731 h 1637731"/>
              <a:gd name="connsiteX1" fmla="*/ 0 w 629447"/>
              <a:gd name="connsiteY1" fmla="*/ 1637731 h 1637731"/>
              <a:gd name="connsiteX2" fmla="*/ 0 w 629447"/>
              <a:gd name="connsiteY2" fmla="*/ 0 h 1637731"/>
              <a:gd name="connsiteX3" fmla="*/ 318200 w 629447"/>
              <a:gd name="connsiteY3" fmla="*/ 0 h 1637731"/>
              <a:gd name="connsiteX4" fmla="*/ 629447 w 629447"/>
              <a:gd name="connsiteY4" fmla="*/ 800677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637731">
                <a:moveTo>
                  <a:pt x="629447" y="1637731"/>
                </a:moveTo>
                <a:lnTo>
                  <a:pt x="0" y="1637731"/>
                </a:lnTo>
                <a:lnTo>
                  <a:pt x="0" y="0"/>
                </a:lnTo>
                <a:lnTo>
                  <a:pt x="318200" y="0"/>
                </a:lnTo>
                <a:lnTo>
                  <a:pt x="629447" y="80067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7" name="Freeform: Shape 456">
            <a:extLst>
              <a:ext uri="{FF2B5EF4-FFF2-40B4-BE49-F238E27FC236}">
                <a16:creationId xmlns:a16="http://schemas.microsoft.com/office/drawing/2014/main" id="{7156A140-5FB4-4806-A48D-387E9BA5ADDF}"/>
              </a:ext>
            </a:extLst>
          </p:cNvPr>
          <p:cNvSpPr/>
          <p:nvPr userDrawn="1"/>
        </p:nvSpPr>
        <p:spPr>
          <a:xfrm rot="9538251">
            <a:off x="-192762" y="387902"/>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181466 h 1186088"/>
              <a:gd name="connsiteX4" fmla="*/ 686326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181466"/>
                </a:lnTo>
                <a:lnTo>
                  <a:pt x="686326"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6" name="Freeform: Shape 445">
            <a:extLst>
              <a:ext uri="{FF2B5EF4-FFF2-40B4-BE49-F238E27FC236}">
                <a16:creationId xmlns:a16="http://schemas.microsoft.com/office/drawing/2014/main" id="{33DF524D-17F0-4071-8D15-A3A2F52E3507}"/>
              </a:ext>
            </a:extLst>
          </p:cNvPr>
          <p:cNvSpPr/>
          <p:nvPr userDrawn="1"/>
        </p:nvSpPr>
        <p:spPr>
          <a:xfrm rot="6278811">
            <a:off x="466065" y="1039647"/>
            <a:ext cx="343574" cy="1427681"/>
          </a:xfrm>
          <a:custGeom>
            <a:avLst/>
            <a:gdLst>
              <a:gd name="connsiteX0" fmla="*/ 0 w 343574"/>
              <a:gd name="connsiteY0" fmla="*/ 1427681 h 1427681"/>
              <a:gd name="connsiteX1" fmla="*/ 0 w 343574"/>
              <a:gd name="connsiteY1" fmla="*/ 0 h 1427681"/>
              <a:gd name="connsiteX2" fmla="*/ 343574 w 343574"/>
              <a:gd name="connsiteY2" fmla="*/ 0 h 1427681"/>
              <a:gd name="connsiteX3" fmla="*/ 343574 w 343574"/>
              <a:gd name="connsiteY3" fmla="*/ 1337887 h 1427681"/>
            </a:gdLst>
            <a:ahLst/>
            <a:cxnLst>
              <a:cxn ang="0">
                <a:pos x="connsiteX0" y="connsiteY0"/>
              </a:cxn>
              <a:cxn ang="0">
                <a:pos x="connsiteX1" y="connsiteY1"/>
              </a:cxn>
              <a:cxn ang="0">
                <a:pos x="connsiteX2" y="connsiteY2"/>
              </a:cxn>
              <a:cxn ang="0">
                <a:pos x="connsiteX3" y="connsiteY3"/>
              </a:cxn>
            </a:cxnLst>
            <a:rect l="l" t="t" r="r" b="b"/>
            <a:pathLst>
              <a:path w="343574" h="1427681">
                <a:moveTo>
                  <a:pt x="0" y="1427681"/>
                </a:moveTo>
                <a:lnTo>
                  <a:pt x="0" y="0"/>
                </a:lnTo>
                <a:lnTo>
                  <a:pt x="343574" y="0"/>
                </a:lnTo>
                <a:lnTo>
                  <a:pt x="343574" y="1337887"/>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4" name="Freeform: Shape 483">
            <a:extLst>
              <a:ext uri="{FF2B5EF4-FFF2-40B4-BE49-F238E27FC236}">
                <a16:creationId xmlns:a16="http://schemas.microsoft.com/office/drawing/2014/main" id="{40226568-9FBE-46DD-8728-D20FB670880A}"/>
              </a:ext>
            </a:extLst>
          </p:cNvPr>
          <p:cNvSpPr/>
          <p:nvPr userDrawn="1"/>
        </p:nvSpPr>
        <p:spPr>
          <a:xfrm rot="4221030">
            <a:off x="378481" y="5399956"/>
            <a:ext cx="768387" cy="1834429"/>
          </a:xfrm>
          <a:custGeom>
            <a:avLst/>
            <a:gdLst>
              <a:gd name="connsiteX0" fmla="*/ 0 w 768387"/>
              <a:gd name="connsiteY0" fmla="*/ 0 h 1834429"/>
              <a:gd name="connsiteX1" fmla="*/ 768387 w 768387"/>
              <a:gd name="connsiteY1" fmla="*/ 0 h 1834429"/>
              <a:gd name="connsiteX2" fmla="*/ 768387 w 768387"/>
              <a:gd name="connsiteY2" fmla="*/ 1522801 h 1834429"/>
              <a:gd name="connsiteX3" fmla="*/ 657117 w 768387"/>
              <a:gd name="connsiteY3" fmla="*/ 1834429 h 1834429"/>
              <a:gd name="connsiteX4" fmla="*/ 0 w 768387"/>
              <a:gd name="connsiteY4" fmla="*/ 1599801 h 18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87" h="1834429">
                <a:moveTo>
                  <a:pt x="0" y="0"/>
                </a:moveTo>
                <a:lnTo>
                  <a:pt x="768387" y="0"/>
                </a:lnTo>
                <a:lnTo>
                  <a:pt x="768387" y="1522801"/>
                </a:lnTo>
                <a:lnTo>
                  <a:pt x="657117" y="1834429"/>
                </a:lnTo>
                <a:lnTo>
                  <a:pt x="0" y="15998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B06E4F8B-0231-43DA-AFD5-190BE61CB8C0}"/>
              </a:ext>
            </a:extLst>
          </p:cNvPr>
          <p:cNvSpPr/>
          <p:nvPr userDrawn="1"/>
        </p:nvSpPr>
        <p:spPr>
          <a:xfrm rot="7145988">
            <a:off x="926400" y="4162862"/>
            <a:ext cx="777923" cy="229882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Shape 442">
            <a:extLst>
              <a:ext uri="{FF2B5EF4-FFF2-40B4-BE49-F238E27FC236}">
                <a16:creationId xmlns:a16="http://schemas.microsoft.com/office/drawing/2014/main" id="{0ABE4525-6265-47D4-8C66-EB1437ED984D}"/>
              </a:ext>
            </a:extLst>
          </p:cNvPr>
          <p:cNvSpPr/>
          <p:nvPr userDrawn="1"/>
        </p:nvSpPr>
        <p:spPr>
          <a:xfrm rot="7461413">
            <a:off x="261582" y="4609045"/>
            <a:ext cx="777923" cy="1637731"/>
          </a:xfrm>
          <a:custGeom>
            <a:avLst/>
            <a:gdLst>
              <a:gd name="connsiteX0" fmla="*/ 0 w 777923"/>
              <a:gd name="connsiteY0" fmla="*/ 1637731 h 1637731"/>
              <a:gd name="connsiteX1" fmla="*/ 0 w 777923"/>
              <a:gd name="connsiteY1" fmla="*/ 0 h 1637731"/>
              <a:gd name="connsiteX2" fmla="*/ 777923 w 777923"/>
              <a:gd name="connsiteY2" fmla="*/ 0 h 1637731"/>
              <a:gd name="connsiteX3" fmla="*/ 777923 w 777923"/>
              <a:gd name="connsiteY3" fmla="*/ 1352321 h 1637731"/>
              <a:gd name="connsiteX4" fmla="*/ 360418 w 777923"/>
              <a:gd name="connsiteY4" fmla="*/ 1637731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637731">
                <a:moveTo>
                  <a:pt x="0" y="1637731"/>
                </a:moveTo>
                <a:lnTo>
                  <a:pt x="0" y="0"/>
                </a:lnTo>
                <a:lnTo>
                  <a:pt x="777923" y="0"/>
                </a:lnTo>
                <a:lnTo>
                  <a:pt x="777923" y="1352321"/>
                </a:lnTo>
                <a:lnTo>
                  <a:pt x="360418" y="1637731"/>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7F04F17F-2249-463C-B7CB-1F5D0D66C3B8}"/>
              </a:ext>
            </a:extLst>
          </p:cNvPr>
          <p:cNvSpPr/>
          <p:nvPr userDrawn="1"/>
        </p:nvSpPr>
        <p:spPr>
          <a:xfrm rot="5977642">
            <a:off x="710362" y="4416302"/>
            <a:ext cx="777923" cy="1199486"/>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Freeform: Shape 482">
            <a:extLst>
              <a:ext uri="{FF2B5EF4-FFF2-40B4-BE49-F238E27FC236}">
                <a16:creationId xmlns:a16="http://schemas.microsoft.com/office/drawing/2014/main" id="{5A61EDBD-3CA5-4D26-B8A6-5FE631F168AC}"/>
              </a:ext>
            </a:extLst>
          </p:cNvPr>
          <p:cNvSpPr/>
          <p:nvPr userDrawn="1"/>
        </p:nvSpPr>
        <p:spPr>
          <a:xfrm rot="12074554">
            <a:off x="172576" y="5631854"/>
            <a:ext cx="629447" cy="1393063"/>
          </a:xfrm>
          <a:custGeom>
            <a:avLst/>
            <a:gdLst>
              <a:gd name="connsiteX0" fmla="*/ 629447 w 629447"/>
              <a:gd name="connsiteY0" fmla="*/ 1393063 h 1393063"/>
              <a:gd name="connsiteX1" fmla="*/ 0 w 629447"/>
              <a:gd name="connsiteY1" fmla="*/ 1393063 h 1393063"/>
              <a:gd name="connsiteX2" fmla="*/ 0 w 629447"/>
              <a:gd name="connsiteY2" fmla="*/ 224227 h 1393063"/>
              <a:gd name="connsiteX3" fmla="*/ 576820 w 629447"/>
              <a:gd name="connsiteY3" fmla="*/ 0 h 1393063"/>
              <a:gd name="connsiteX4" fmla="*/ 629447 w 629447"/>
              <a:gd name="connsiteY4" fmla="*/ 135383 h 139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393063">
                <a:moveTo>
                  <a:pt x="629447" y="1393063"/>
                </a:moveTo>
                <a:lnTo>
                  <a:pt x="0" y="1393063"/>
                </a:lnTo>
                <a:lnTo>
                  <a:pt x="0" y="224227"/>
                </a:lnTo>
                <a:lnTo>
                  <a:pt x="576820" y="0"/>
                </a:lnTo>
                <a:lnTo>
                  <a:pt x="629447" y="13538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6" name="Freeform: Shape 435">
            <a:extLst>
              <a:ext uri="{FF2B5EF4-FFF2-40B4-BE49-F238E27FC236}">
                <a16:creationId xmlns:a16="http://schemas.microsoft.com/office/drawing/2014/main" id="{CA96CECD-6623-4A4B-8D85-59E660620F21}"/>
              </a:ext>
            </a:extLst>
          </p:cNvPr>
          <p:cNvSpPr/>
          <p:nvPr userDrawn="1"/>
        </p:nvSpPr>
        <p:spPr>
          <a:xfrm rot="9538251">
            <a:off x="-40362" y="5262440"/>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606164 h 1186088"/>
              <a:gd name="connsiteX4" fmla="*/ 849601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606164"/>
                </a:lnTo>
                <a:lnTo>
                  <a:pt x="849601"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6" name="Freeform: Shape 485">
            <a:extLst>
              <a:ext uri="{FF2B5EF4-FFF2-40B4-BE49-F238E27FC236}">
                <a16:creationId xmlns:a16="http://schemas.microsoft.com/office/drawing/2014/main" id="{7B9860C4-D992-49C5-90F2-DC11914132AB}"/>
              </a:ext>
            </a:extLst>
          </p:cNvPr>
          <p:cNvSpPr/>
          <p:nvPr userDrawn="1"/>
        </p:nvSpPr>
        <p:spPr>
          <a:xfrm rot="6278811">
            <a:off x="542264" y="5815509"/>
            <a:ext cx="343574" cy="1585200"/>
          </a:xfrm>
          <a:custGeom>
            <a:avLst/>
            <a:gdLst>
              <a:gd name="connsiteX0" fmla="*/ 0 w 343574"/>
              <a:gd name="connsiteY0" fmla="*/ 1585200 h 1585200"/>
              <a:gd name="connsiteX1" fmla="*/ 0 w 343574"/>
              <a:gd name="connsiteY1" fmla="*/ 0 h 1585200"/>
              <a:gd name="connsiteX2" fmla="*/ 248379 w 343574"/>
              <a:gd name="connsiteY2" fmla="*/ 0 h 1585200"/>
              <a:gd name="connsiteX3" fmla="*/ 343574 w 343574"/>
              <a:gd name="connsiteY3" fmla="*/ 364238 h 1585200"/>
              <a:gd name="connsiteX4" fmla="*/ 343574 w 343574"/>
              <a:gd name="connsiteY4" fmla="*/ 1495406 h 15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4" h="1585200">
                <a:moveTo>
                  <a:pt x="0" y="1585200"/>
                </a:moveTo>
                <a:lnTo>
                  <a:pt x="0" y="0"/>
                </a:lnTo>
                <a:lnTo>
                  <a:pt x="248379" y="0"/>
                </a:lnTo>
                <a:lnTo>
                  <a:pt x="343574" y="364238"/>
                </a:lnTo>
                <a:lnTo>
                  <a:pt x="343574" y="149540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8" name="Freeform: Shape 437">
            <a:extLst>
              <a:ext uri="{FF2B5EF4-FFF2-40B4-BE49-F238E27FC236}">
                <a16:creationId xmlns:a16="http://schemas.microsoft.com/office/drawing/2014/main" id="{87C96BEE-DBCD-4DAC-AD1F-6D2CAA3A5740}"/>
              </a:ext>
            </a:extLst>
          </p:cNvPr>
          <p:cNvSpPr/>
          <p:nvPr userDrawn="1"/>
        </p:nvSpPr>
        <p:spPr>
          <a:xfrm rot="15742194">
            <a:off x="178781" y="3196514"/>
            <a:ext cx="768387" cy="1257817"/>
          </a:xfrm>
          <a:custGeom>
            <a:avLst/>
            <a:gdLst>
              <a:gd name="connsiteX0" fmla="*/ 768387 w 768387"/>
              <a:gd name="connsiteY0" fmla="*/ 1257817 h 1257817"/>
              <a:gd name="connsiteX1" fmla="*/ 0 w 768387"/>
              <a:gd name="connsiteY1" fmla="*/ 1257817 h 1257817"/>
              <a:gd name="connsiteX2" fmla="*/ 0 w 768387"/>
              <a:gd name="connsiteY2" fmla="*/ 0 h 1257817"/>
              <a:gd name="connsiteX3" fmla="*/ 768387 w 768387"/>
              <a:gd name="connsiteY3" fmla="*/ 102935 h 1257817"/>
            </a:gdLst>
            <a:ahLst/>
            <a:cxnLst>
              <a:cxn ang="0">
                <a:pos x="connsiteX0" y="connsiteY0"/>
              </a:cxn>
              <a:cxn ang="0">
                <a:pos x="connsiteX1" y="connsiteY1"/>
              </a:cxn>
              <a:cxn ang="0">
                <a:pos x="connsiteX2" y="connsiteY2"/>
              </a:cxn>
              <a:cxn ang="0">
                <a:pos x="connsiteX3" y="connsiteY3"/>
              </a:cxn>
            </a:cxnLst>
            <a:rect l="l" t="t" r="r" b="b"/>
            <a:pathLst>
              <a:path w="768387" h="1257817">
                <a:moveTo>
                  <a:pt x="768387" y="1257817"/>
                </a:moveTo>
                <a:lnTo>
                  <a:pt x="0" y="1257817"/>
                </a:lnTo>
                <a:lnTo>
                  <a:pt x="0" y="0"/>
                </a:lnTo>
                <a:lnTo>
                  <a:pt x="768387" y="10293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4" name="Freeform: Shape 443">
            <a:extLst>
              <a:ext uri="{FF2B5EF4-FFF2-40B4-BE49-F238E27FC236}">
                <a16:creationId xmlns:a16="http://schemas.microsoft.com/office/drawing/2014/main" id="{6A38C584-A72C-4284-9728-047586A67C39}"/>
              </a:ext>
            </a:extLst>
          </p:cNvPr>
          <p:cNvSpPr/>
          <p:nvPr userDrawn="1"/>
        </p:nvSpPr>
        <p:spPr>
          <a:xfrm rot="18667152">
            <a:off x="430486" y="1666286"/>
            <a:ext cx="777923" cy="2298825"/>
          </a:xfrm>
          <a:custGeom>
            <a:avLst/>
            <a:gdLst>
              <a:gd name="connsiteX0" fmla="*/ 777923 w 777923"/>
              <a:gd name="connsiteY0" fmla="*/ 0 h 2298825"/>
              <a:gd name="connsiteX1" fmla="*/ 777923 w 777923"/>
              <a:gd name="connsiteY1" fmla="*/ 2298825 h 2298825"/>
              <a:gd name="connsiteX2" fmla="*/ 0 w 777923"/>
              <a:gd name="connsiteY2" fmla="*/ 2298825 h 2298825"/>
              <a:gd name="connsiteX3" fmla="*/ 0 w 777923"/>
              <a:gd name="connsiteY3" fmla="*/ 388791 h 2298825"/>
              <a:gd name="connsiteX4" fmla="*/ 445378 w 777923"/>
              <a:gd name="connsiteY4" fmla="*/ 0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777923" y="0"/>
                </a:moveTo>
                <a:lnTo>
                  <a:pt x="777923" y="2298825"/>
                </a:lnTo>
                <a:lnTo>
                  <a:pt x="0" y="2298825"/>
                </a:lnTo>
                <a:lnTo>
                  <a:pt x="0" y="388791"/>
                </a:lnTo>
                <a:lnTo>
                  <a:pt x="445378" y="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9" name="Freeform: Shape 438">
            <a:extLst>
              <a:ext uri="{FF2B5EF4-FFF2-40B4-BE49-F238E27FC236}">
                <a16:creationId xmlns:a16="http://schemas.microsoft.com/office/drawing/2014/main" id="{ABFB93A8-8A91-4CBD-B897-6C42530BC10F}"/>
              </a:ext>
            </a:extLst>
          </p:cNvPr>
          <p:cNvSpPr/>
          <p:nvPr userDrawn="1"/>
        </p:nvSpPr>
        <p:spPr>
          <a:xfrm rot="18982577">
            <a:off x="-174630" y="2261645"/>
            <a:ext cx="777923" cy="1464661"/>
          </a:xfrm>
          <a:custGeom>
            <a:avLst/>
            <a:gdLst>
              <a:gd name="connsiteX0" fmla="*/ 777923 w 777923"/>
              <a:gd name="connsiteY0" fmla="*/ 0 h 1464661"/>
              <a:gd name="connsiteX1" fmla="*/ 777923 w 777923"/>
              <a:gd name="connsiteY1" fmla="*/ 1464661 h 1464661"/>
              <a:gd name="connsiteX2" fmla="*/ 0 w 777923"/>
              <a:gd name="connsiteY2" fmla="*/ 1464661 h 1464661"/>
              <a:gd name="connsiteX3" fmla="*/ 0 w 777923"/>
              <a:gd name="connsiteY3" fmla="*/ 816223 h 1464661"/>
            </a:gdLst>
            <a:ahLst/>
            <a:cxnLst>
              <a:cxn ang="0">
                <a:pos x="connsiteX0" y="connsiteY0"/>
              </a:cxn>
              <a:cxn ang="0">
                <a:pos x="connsiteX1" y="connsiteY1"/>
              </a:cxn>
              <a:cxn ang="0">
                <a:pos x="connsiteX2" y="connsiteY2"/>
              </a:cxn>
              <a:cxn ang="0">
                <a:pos x="connsiteX3" y="connsiteY3"/>
              </a:cxn>
            </a:cxnLst>
            <a:rect l="l" t="t" r="r" b="b"/>
            <a:pathLst>
              <a:path w="777923" h="1464661">
                <a:moveTo>
                  <a:pt x="777923" y="0"/>
                </a:moveTo>
                <a:lnTo>
                  <a:pt x="777923" y="1464661"/>
                </a:lnTo>
                <a:lnTo>
                  <a:pt x="0" y="1464661"/>
                </a:lnTo>
                <a:lnTo>
                  <a:pt x="0" y="81622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3" name="Freeform: Shape 432">
            <a:extLst>
              <a:ext uri="{FF2B5EF4-FFF2-40B4-BE49-F238E27FC236}">
                <a16:creationId xmlns:a16="http://schemas.microsoft.com/office/drawing/2014/main" id="{FD581728-24C7-4A4B-88F2-95F03A3E9A9F}"/>
              </a:ext>
            </a:extLst>
          </p:cNvPr>
          <p:cNvSpPr/>
          <p:nvPr userDrawn="1"/>
        </p:nvSpPr>
        <p:spPr>
          <a:xfrm rot="17498806">
            <a:off x="214448" y="1919726"/>
            <a:ext cx="777923" cy="1199486"/>
          </a:xfrm>
          <a:custGeom>
            <a:avLst/>
            <a:gdLst>
              <a:gd name="connsiteX0" fmla="*/ 777923 w 777923"/>
              <a:gd name="connsiteY0" fmla="*/ 0 h 1199486"/>
              <a:gd name="connsiteX1" fmla="*/ 777923 w 777923"/>
              <a:gd name="connsiteY1" fmla="*/ 1199486 h 1199486"/>
              <a:gd name="connsiteX2" fmla="*/ 0 w 777923"/>
              <a:gd name="connsiteY2" fmla="*/ 1199486 h 1199486"/>
              <a:gd name="connsiteX3" fmla="*/ 0 w 777923"/>
              <a:gd name="connsiteY3" fmla="*/ 94855 h 1199486"/>
              <a:gd name="connsiteX4" fmla="*/ 239006 w 777923"/>
              <a:gd name="connsiteY4" fmla="*/ 0 h 11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199486">
                <a:moveTo>
                  <a:pt x="777923" y="0"/>
                </a:moveTo>
                <a:lnTo>
                  <a:pt x="777923" y="1199486"/>
                </a:lnTo>
                <a:lnTo>
                  <a:pt x="0" y="1199486"/>
                </a:lnTo>
                <a:lnTo>
                  <a:pt x="0" y="94855"/>
                </a:lnTo>
                <a:lnTo>
                  <a:pt x="239006" y="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1" name="Freeform: Shape 440">
            <a:extLst>
              <a:ext uri="{FF2B5EF4-FFF2-40B4-BE49-F238E27FC236}">
                <a16:creationId xmlns:a16="http://schemas.microsoft.com/office/drawing/2014/main" id="{736ABA4F-EC1A-4AB3-8CDA-8E6CBC546160}"/>
              </a:ext>
            </a:extLst>
          </p:cNvPr>
          <p:cNvSpPr/>
          <p:nvPr userDrawn="1"/>
        </p:nvSpPr>
        <p:spPr>
          <a:xfrm rot="1995718">
            <a:off x="-252890" y="3161248"/>
            <a:ext cx="629447" cy="1219214"/>
          </a:xfrm>
          <a:custGeom>
            <a:avLst/>
            <a:gdLst>
              <a:gd name="connsiteX0" fmla="*/ 0 w 629447"/>
              <a:gd name="connsiteY0" fmla="*/ 0 h 1219214"/>
              <a:gd name="connsiteX1" fmla="*/ 629447 w 629447"/>
              <a:gd name="connsiteY1" fmla="*/ 0 h 1219214"/>
              <a:gd name="connsiteX2" fmla="*/ 629447 w 629447"/>
              <a:gd name="connsiteY2" fmla="*/ 1219214 h 1219214"/>
              <a:gd name="connsiteX3" fmla="*/ 0 w 629447"/>
              <a:gd name="connsiteY3" fmla="*/ 259585 h 1219214"/>
            </a:gdLst>
            <a:ahLst/>
            <a:cxnLst>
              <a:cxn ang="0">
                <a:pos x="connsiteX0" y="connsiteY0"/>
              </a:cxn>
              <a:cxn ang="0">
                <a:pos x="connsiteX1" y="connsiteY1"/>
              </a:cxn>
              <a:cxn ang="0">
                <a:pos x="connsiteX2" y="connsiteY2"/>
              </a:cxn>
              <a:cxn ang="0">
                <a:pos x="connsiteX3" y="connsiteY3"/>
              </a:cxn>
            </a:cxnLst>
            <a:rect l="l" t="t" r="r" b="b"/>
            <a:pathLst>
              <a:path w="629447" h="1219214">
                <a:moveTo>
                  <a:pt x="0" y="0"/>
                </a:moveTo>
                <a:lnTo>
                  <a:pt x="629447" y="0"/>
                </a:lnTo>
                <a:lnTo>
                  <a:pt x="629447" y="1219214"/>
                </a:lnTo>
                <a:lnTo>
                  <a:pt x="0" y="25958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4" name="Freeform: Shape 433">
            <a:extLst>
              <a:ext uri="{FF2B5EF4-FFF2-40B4-BE49-F238E27FC236}">
                <a16:creationId xmlns:a16="http://schemas.microsoft.com/office/drawing/2014/main" id="{B5E3C639-2344-43E7-8D39-78FA9041BA4F}"/>
              </a:ext>
            </a:extLst>
          </p:cNvPr>
          <p:cNvSpPr/>
          <p:nvPr userDrawn="1"/>
        </p:nvSpPr>
        <p:spPr>
          <a:xfrm rot="21059415">
            <a:off x="-106172" y="2731977"/>
            <a:ext cx="639777" cy="1186088"/>
          </a:xfrm>
          <a:custGeom>
            <a:avLst/>
            <a:gdLst>
              <a:gd name="connsiteX0" fmla="*/ 639777 w 639777"/>
              <a:gd name="connsiteY0" fmla="*/ 0 h 1186088"/>
              <a:gd name="connsiteX1" fmla="*/ 639777 w 639777"/>
              <a:gd name="connsiteY1" fmla="*/ 1186088 h 1186088"/>
              <a:gd name="connsiteX2" fmla="*/ 0 w 639777"/>
              <a:gd name="connsiteY2" fmla="*/ 1186088 h 1186088"/>
              <a:gd name="connsiteX3" fmla="*/ 188065 w 639777"/>
              <a:gd name="connsiteY3" fmla="*/ 0 h 1186088"/>
            </a:gdLst>
            <a:ahLst/>
            <a:cxnLst>
              <a:cxn ang="0">
                <a:pos x="connsiteX0" y="connsiteY0"/>
              </a:cxn>
              <a:cxn ang="0">
                <a:pos x="connsiteX1" y="connsiteY1"/>
              </a:cxn>
              <a:cxn ang="0">
                <a:pos x="connsiteX2" y="connsiteY2"/>
              </a:cxn>
              <a:cxn ang="0">
                <a:pos x="connsiteX3" y="connsiteY3"/>
              </a:cxn>
            </a:cxnLst>
            <a:rect l="l" t="t" r="r" b="b"/>
            <a:pathLst>
              <a:path w="639777" h="1186088">
                <a:moveTo>
                  <a:pt x="639777" y="0"/>
                </a:moveTo>
                <a:lnTo>
                  <a:pt x="639777" y="1186088"/>
                </a:lnTo>
                <a:lnTo>
                  <a:pt x="0" y="1186088"/>
                </a:lnTo>
                <a:lnTo>
                  <a:pt x="188065" y="0"/>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2" name="Freeform: Shape 441">
            <a:extLst>
              <a:ext uri="{FF2B5EF4-FFF2-40B4-BE49-F238E27FC236}">
                <a16:creationId xmlns:a16="http://schemas.microsoft.com/office/drawing/2014/main" id="{CB35D7B4-E4D9-45A2-B418-16A030E0011F}"/>
              </a:ext>
            </a:extLst>
          </p:cNvPr>
          <p:cNvSpPr/>
          <p:nvPr userDrawn="1"/>
        </p:nvSpPr>
        <p:spPr>
          <a:xfrm rot="17799975">
            <a:off x="247236" y="3652905"/>
            <a:ext cx="343574" cy="1131270"/>
          </a:xfrm>
          <a:custGeom>
            <a:avLst/>
            <a:gdLst>
              <a:gd name="connsiteX0" fmla="*/ 343574 w 343574"/>
              <a:gd name="connsiteY0" fmla="*/ 0 h 1131270"/>
              <a:gd name="connsiteX1" fmla="*/ 343574 w 343574"/>
              <a:gd name="connsiteY1" fmla="*/ 1131270 h 1131270"/>
              <a:gd name="connsiteX2" fmla="*/ 0 w 343574"/>
              <a:gd name="connsiteY2" fmla="*/ 1131270 h 1131270"/>
              <a:gd name="connsiteX3" fmla="*/ 0 w 343574"/>
              <a:gd name="connsiteY3" fmla="*/ 172546 h 1131270"/>
            </a:gdLst>
            <a:ahLst/>
            <a:cxnLst>
              <a:cxn ang="0">
                <a:pos x="connsiteX0" y="connsiteY0"/>
              </a:cxn>
              <a:cxn ang="0">
                <a:pos x="connsiteX1" y="connsiteY1"/>
              </a:cxn>
              <a:cxn ang="0">
                <a:pos x="connsiteX2" y="connsiteY2"/>
              </a:cxn>
              <a:cxn ang="0">
                <a:pos x="connsiteX3" y="connsiteY3"/>
              </a:cxn>
            </a:cxnLst>
            <a:rect l="l" t="t" r="r" b="b"/>
            <a:pathLst>
              <a:path w="343574" h="1131270">
                <a:moveTo>
                  <a:pt x="343574" y="0"/>
                </a:moveTo>
                <a:lnTo>
                  <a:pt x="343574" y="1131270"/>
                </a:lnTo>
                <a:lnTo>
                  <a:pt x="0" y="1131270"/>
                </a:lnTo>
                <a:lnTo>
                  <a:pt x="0" y="17254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A996029A-C8FF-4786-BCB3-428F268524C7}"/>
              </a:ext>
            </a:extLst>
          </p:cNvPr>
          <p:cNvSpPr/>
          <p:nvPr userDrawn="1"/>
        </p:nvSpPr>
        <p:spPr>
          <a:xfrm rot="5679720">
            <a:off x="1568629" y="5629488"/>
            <a:ext cx="194153" cy="5705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C2A9AB5-79DA-46F0-BE4F-C0D77E1460E5}"/>
              </a:ext>
            </a:extLst>
          </p:cNvPr>
          <p:cNvSpPr/>
          <p:nvPr userDrawn="1"/>
        </p:nvSpPr>
        <p:spPr>
          <a:xfrm rot="8604678">
            <a:off x="1264227" y="4237744"/>
            <a:ext cx="193367" cy="533129"/>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Shape 489">
            <a:extLst>
              <a:ext uri="{FF2B5EF4-FFF2-40B4-BE49-F238E27FC236}">
                <a16:creationId xmlns:a16="http://schemas.microsoft.com/office/drawing/2014/main" id="{8DF1FB72-2314-403F-8449-A3B3A95E091C}"/>
              </a:ext>
            </a:extLst>
          </p:cNvPr>
          <p:cNvSpPr/>
          <p:nvPr userDrawn="1"/>
        </p:nvSpPr>
        <p:spPr>
          <a:xfrm rot="8920103">
            <a:off x="1510758" y="-81786"/>
            <a:ext cx="238958" cy="518707"/>
          </a:xfrm>
          <a:custGeom>
            <a:avLst/>
            <a:gdLst>
              <a:gd name="connsiteX0" fmla="*/ 176418 w 238958"/>
              <a:gd name="connsiteY0" fmla="*/ 518707 h 518707"/>
              <a:gd name="connsiteX1" fmla="*/ 0 w 238958"/>
              <a:gd name="connsiteY1" fmla="*/ 411309 h 518707"/>
              <a:gd name="connsiteX2" fmla="*/ 0 w 238958"/>
              <a:gd name="connsiteY2" fmla="*/ 0 h 518707"/>
              <a:gd name="connsiteX3" fmla="*/ 238958 w 238958"/>
              <a:gd name="connsiteY3" fmla="*/ 0 h 518707"/>
              <a:gd name="connsiteX4" fmla="*/ 238958 w 238958"/>
              <a:gd name="connsiteY4" fmla="*/ 518707 h 51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58" h="518707">
                <a:moveTo>
                  <a:pt x="176418" y="518707"/>
                </a:moveTo>
                <a:lnTo>
                  <a:pt x="0" y="411309"/>
                </a:lnTo>
                <a:lnTo>
                  <a:pt x="0" y="0"/>
                </a:lnTo>
                <a:lnTo>
                  <a:pt x="238958" y="0"/>
                </a:lnTo>
                <a:lnTo>
                  <a:pt x="238958" y="51870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0" name="Freeform: Shape 439">
            <a:extLst>
              <a:ext uri="{FF2B5EF4-FFF2-40B4-BE49-F238E27FC236}">
                <a16:creationId xmlns:a16="http://schemas.microsoft.com/office/drawing/2014/main" id="{043F568C-17B0-41DA-914B-253F67DB3ECC}"/>
              </a:ext>
            </a:extLst>
          </p:cNvPr>
          <p:cNvSpPr/>
          <p:nvPr userDrawn="1"/>
        </p:nvSpPr>
        <p:spPr>
          <a:xfrm rot="5400000">
            <a:off x="-93489" y="4209581"/>
            <a:ext cx="777923" cy="609650"/>
          </a:xfrm>
          <a:custGeom>
            <a:avLst/>
            <a:gdLst>
              <a:gd name="connsiteX0" fmla="*/ 0 w 777923"/>
              <a:gd name="connsiteY0" fmla="*/ 609650 h 609650"/>
              <a:gd name="connsiteX1" fmla="*/ 0 w 777923"/>
              <a:gd name="connsiteY1" fmla="*/ 0 h 609650"/>
              <a:gd name="connsiteX2" fmla="*/ 777923 w 777923"/>
              <a:gd name="connsiteY2" fmla="*/ 0 h 609650"/>
              <a:gd name="connsiteX3" fmla="*/ 777923 w 777923"/>
              <a:gd name="connsiteY3" fmla="*/ 609650 h 609650"/>
            </a:gdLst>
            <a:ahLst/>
            <a:cxnLst>
              <a:cxn ang="0">
                <a:pos x="connsiteX0" y="connsiteY0"/>
              </a:cxn>
              <a:cxn ang="0">
                <a:pos x="connsiteX1" y="connsiteY1"/>
              </a:cxn>
              <a:cxn ang="0">
                <a:pos x="connsiteX2" y="connsiteY2"/>
              </a:cxn>
              <a:cxn ang="0">
                <a:pos x="connsiteX3" y="connsiteY3"/>
              </a:cxn>
            </a:cxnLst>
            <a:rect l="l" t="t" r="r" b="b"/>
            <a:pathLst>
              <a:path w="777923" h="609650">
                <a:moveTo>
                  <a:pt x="0" y="609650"/>
                </a:moveTo>
                <a:lnTo>
                  <a:pt x="0" y="0"/>
                </a:lnTo>
                <a:lnTo>
                  <a:pt x="777923" y="0"/>
                </a:lnTo>
                <a:lnTo>
                  <a:pt x="777923" y="60965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5" name="Freeform: Shape 484">
            <a:extLst>
              <a:ext uri="{FF2B5EF4-FFF2-40B4-BE49-F238E27FC236}">
                <a16:creationId xmlns:a16="http://schemas.microsoft.com/office/drawing/2014/main" id="{1D3AC447-2913-495C-B8BA-42508EDB8247}"/>
              </a:ext>
            </a:extLst>
          </p:cNvPr>
          <p:cNvSpPr/>
          <p:nvPr userDrawn="1"/>
        </p:nvSpPr>
        <p:spPr>
          <a:xfrm rot="13533244">
            <a:off x="1201777" y="6360525"/>
            <a:ext cx="550616" cy="564416"/>
          </a:xfrm>
          <a:custGeom>
            <a:avLst/>
            <a:gdLst>
              <a:gd name="connsiteX0" fmla="*/ 550616 w 550616"/>
              <a:gd name="connsiteY0" fmla="*/ 564416 h 564416"/>
              <a:gd name="connsiteX1" fmla="*/ 0 w 550616"/>
              <a:gd name="connsiteY1" fmla="*/ 564416 h 564416"/>
              <a:gd name="connsiteX2" fmla="*/ 0 w 550616"/>
              <a:gd name="connsiteY2" fmla="*/ 220300 h 564416"/>
              <a:gd name="connsiteX3" fmla="*/ 216079 w 550616"/>
              <a:gd name="connsiteY3" fmla="*/ 0 h 564416"/>
              <a:gd name="connsiteX4" fmla="*/ 550616 w 550616"/>
              <a:gd name="connsiteY4" fmla="*/ 0 h 56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6" h="564416">
                <a:moveTo>
                  <a:pt x="550616" y="564416"/>
                </a:moveTo>
                <a:lnTo>
                  <a:pt x="0" y="564416"/>
                </a:lnTo>
                <a:lnTo>
                  <a:pt x="0" y="220300"/>
                </a:lnTo>
                <a:lnTo>
                  <a:pt x="216079" y="0"/>
                </a:lnTo>
                <a:lnTo>
                  <a:pt x="550616" y="0"/>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5" name="Freeform: Shape 434">
            <a:extLst>
              <a:ext uri="{FF2B5EF4-FFF2-40B4-BE49-F238E27FC236}">
                <a16:creationId xmlns:a16="http://schemas.microsoft.com/office/drawing/2014/main" id="{FA13820A-23F1-4235-82CF-A1E31C6EE266}"/>
              </a:ext>
            </a:extLst>
          </p:cNvPr>
          <p:cNvSpPr/>
          <p:nvPr userDrawn="1"/>
        </p:nvSpPr>
        <p:spPr>
          <a:xfrm rot="15531050">
            <a:off x="-242114" y="4156767"/>
            <a:ext cx="1072551" cy="830086"/>
          </a:xfrm>
          <a:custGeom>
            <a:avLst/>
            <a:gdLst>
              <a:gd name="connsiteX0" fmla="*/ 1072551 w 1072551"/>
              <a:gd name="connsiteY0" fmla="*/ 830086 h 830086"/>
              <a:gd name="connsiteX1" fmla="*/ 0 w 1072551"/>
              <a:gd name="connsiteY1" fmla="*/ 830086 h 830086"/>
              <a:gd name="connsiteX2" fmla="*/ 0 w 1072551"/>
              <a:gd name="connsiteY2" fmla="*/ 0 h 830086"/>
              <a:gd name="connsiteX3" fmla="*/ 699490 w 1072551"/>
              <a:gd name="connsiteY3" fmla="*/ 137858 h 830086"/>
              <a:gd name="connsiteX4" fmla="*/ 1072551 w 1072551"/>
              <a:gd name="connsiteY4" fmla="*/ 211382 h 83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830086">
                <a:moveTo>
                  <a:pt x="1072551" y="830086"/>
                </a:moveTo>
                <a:lnTo>
                  <a:pt x="0" y="830086"/>
                </a:lnTo>
                <a:lnTo>
                  <a:pt x="0" y="0"/>
                </a:lnTo>
                <a:lnTo>
                  <a:pt x="699490" y="137858"/>
                </a:lnTo>
                <a:lnTo>
                  <a:pt x="1072551" y="211382"/>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FCF6B0E6-D2DE-4273-9530-E87A35FE6034}"/>
              </a:ext>
            </a:extLst>
          </p:cNvPr>
          <p:cNvSpPr/>
          <p:nvPr userDrawn="1"/>
        </p:nvSpPr>
        <p:spPr>
          <a:xfrm rot="3244216">
            <a:off x="1144173" y="328197"/>
            <a:ext cx="151516" cy="1637731"/>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Freeform: Shape 495">
            <a:extLst>
              <a:ext uri="{FF2B5EF4-FFF2-40B4-BE49-F238E27FC236}">
                <a16:creationId xmlns:a16="http://schemas.microsoft.com/office/drawing/2014/main" id="{E606A505-24B4-4E4A-B326-C37B6C58CD8D}"/>
              </a:ext>
            </a:extLst>
          </p:cNvPr>
          <p:cNvSpPr/>
          <p:nvPr/>
        </p:nvSpPr>
        <p:spPr>
          <a:xfrm>
            <a:off x="-7390" y="4220832"/>
            <a:ext cx="2658173" cy="2637168"/>
          </a:xfrm>
          <a:custGeom>
            <a:avLst/>
            <a:gdLst>
              <a:gd name="connsiteX0" fmla="*/ 1037898 w 2658173"/>
              <a:gd name="connsiteY0" fmla="*/ 2635885 h 2637168"/>
              <a:gd name="connsiteX1" fmla="*/ 1038512 w 2658173"/>
              <a:gd name="connsiteY1" fmla="*/ 2637168 h 2637168"/>
              <a:gd name="connsiteX2" fmla="*/ 1038243 w 2658173"/>
              <a:gd name="connsiteY2" fmla="*/ 2637168 h 2637168"/>
              <a:gd name="connsiteX3" fmla="*/ 1066923 w 2658173"/>
              <a:gd name="connsiteY3" fmla="*/ 2627971 h 2637168"/>
              <a:gd name="connsiteX4" fmla="*/ 1070512 w 2658173"/>
              <a:gd name="connsiteY4" fmla="*/ 2637168 h 2637168"/>
              <a:gd name="connsiteX5" fmla="*/ 1063997 w 2658173"/>
              <a:gd name="connsiteY5" fmla="*/ 2637168 h 2637168"/>
              <a:gd name="connsiteX6" fmla="*/ 243675 w 2658173"/>
              <a:gd name="connsiteY6" fmla="*/ 2627970 h 2637168"/>
              <a:gd name="connsiteX7" fmla="*/ 240674 w 2658173"/>
              <a:gd name="connsiteY7" fmla="*/ 2637168 h 2637168"/>
              <a:gd name="connsiteX8" fmla="*/ 235772 w 2658173"/>
              <a:gd name="connsiteY8" fmla="*/ 2637168 h 2637168"/>
              <a:gd name="connsiteX9" fmla="*/ 1037898 w 2658173"/>
              <a:gd name="connsiteY9" fmla="*/ 2622692 h 2637168"/>
              <a:gd name="connsiteX10" fmla="*/ 1040537 w 2658173"/>
              <a:gd name="connsiteY10" fmla="*/ 2630608 h 2637168"/>
              <a:gd name="connsiteX11" fmla="*/ 1037898 w 2658173"/>
              <a:gd name="connsiteY11" fmla="*/ 2622692 h 2637168"/>
              <a:gd name="connsiteX12" fmla="*/ 212008 w 2658173"/>
              <a:gd name="connsiteY12" fmla="*/ 2612139 h 2637168"/>
              <a:gd name="connsiteX13" fmla="*/ 209369 w 2658173"/>
              <a:gd name="connsiteY13" fmla="*/ 2625332 h 2637168"/>
              <a:gd name="connsiteX14" fmla="*/ 212008 w 2658173"/>
              <a:gd name="connsiteY14" fmla="*/ 2612139 h 2637168"/>
              <a:gd name="connsiteX15" fmla="*/ 821536 w 2658173"/>
              <a:gd name="connsiteY15" fmla="*/ 2596306 h 2637168"/>
              <a:gd name="connsiteX16" fmla="*/ 815654 w 2658173"/>
              <a:gd name="connsiteY16" fmla="*/ 2637168 h 2637168"/>
              <a:gd name="connsiteX17" fmla="*/ 800795 w 2658173"/>
              <a:gd name="connsiteY17" fmla="*/ 2637168 h 2637168"/>
              <a:gd name="connsiteX18" fmla="*/ 167151 w 2658173"/>
              <a:gd name="connsiteY18" fmla="*/ 2572558 h 2637168"/>
              <a:gd name="connsiteX19" fmla="*/ 169790 w 2658173"/>
              <a:gd name="connsiteY19" fmla="*/ 2583112 h 2637168"/>
              <a:gd name="connsiteX20" fmla="*/ 167151 w 2658173"/>
              <a:gd name="connsiteY20" fmla="*/ 2572558 h 2637168"/>
              <a:gd name="connsiteX21" fmla="*/ 404382 w 2658173"/>
              <a:gd name="connsiteY21" fmla="*/ 2565097 h 2637168"/>
              <a:gd name="connsiteX22" fmla="*/ 412546 w 2658173"/>
              <a:gd name="connsiteY22" fmla="*/ 2593669 h 2637168"/>
              <a:gd name="connsiteX23" fmla="*/ 394075 w 2658173"/>
              <a:gd name="connsiteY23" fmla="*/ 2569921 h 2637168"/>
              <a:gd name="connsiteX24" fmla="*/ 404382 w 2658173"/>
              <a:gd name="connsiteY24" fmla="*/ 2565097 h 2637168"/>
              <a:gd name="connsiteX25" fmla="*/ 771402 w 2658173"/>
              <a:gd name="connsiteY25" fmla="*/ 2556727 h 2637168"/>
              <a:gd name="connsiteX26" fmla="*/ 771402 w 2658173"/>
              <a:gd name="connsiteY26" fmla="*/ 2577836 h 2637168"/>
              <a:gd name="connsiteX27" fmla="*/ 771402 w 2658173"/>
              <a:gd name="connsiteY27" fmla="*/ 2556727 h 2637168"/>
              <a:gd name="connsiteX28" fmla="*/ 436292 w 2658173"/>
              <a:gd name="connsiteY28" fmla="*/ 2554089 h 2637168"/>
              <a:gd name="connsiteX29" fmla="*/ 438931 w 2658173"/>
              <a:gd name="connsiteY29" fmla="*/ 2569921 h 2637168"/>
              <a:gd name="connsiteX30" fmla="*/ 436292 w 2658173"/>
              <a:gd name="connsiteY30" fmla="*/ 2554089 h 2637168"/>
              <a:gd name="connsiteX31" fmla="*/ 1165213 w 2658173"/>
              <a:gd name="connsiteY31" fmla="*/ 2553098 h 2637168"/>
              <a:gd name="connsiteX32" fmla="*/ 1183023 w 2658173"/>
              <a:gd name="connsiteY32" fmla="*/ 2609499 h 2637168"/>
              <a:gd name="connsiteX33" fmla="*/ 1143444 w 2658173"/>
              <a:gd name="connsiteY33" fmla="*/ 2567281 h 2637168"/>
              <a:gd name="connsiteX34" fmla="*/ 1165213 w 2658173"/>
              <a:gd name="connsiteY34" fmla="*/ 2553098 h 2637168"/>
              <a:gd name="connsiteX35" fmla="*/ 594779 w 2658173"/>
              <a:gd name="connsiteY35" fmla="*/ 2540235 h 2637168"/>
              <a:gd name="connsiteX36" fmla="*/ 581421 w 2658173"/>
              <a:gd name="connsiteY36" fmla="*/ 2546172 h 2637168"/>
              <a:gd name="connsiteX37" fmla="*/ 594779 w 2658173"/>
              <a:gd name="connsiteY37" fmla="*/ 2540235 h 2637168"/>
              <a:gd name="connsiteX38" fmla="*/ 752933 w 2658173"/>
              <a:gd name="connsiteY38" fmla="*/ 2506593 h 2637168"/>
              <a:gd name="connsiteX39" fmla="*/ 747655 w 2658173"/>
              <a:gd name="connsiteY39" fmla="*/ 2519786 h 2637168"/>
              <a:gd name="connsiteX40" fmla="*/ 752933 w 2658173"/>
              <a:gd name="connsiteY40" fmla="*/ 2506593 h 2637168"/>
              <a:gd name="connsiteX41" fmla="*/ 185622 w 2658173"/>
              <a:gd name="connsiteY41" fmla="*/ 2493400 h 2637168"/>
              <a:gd name="connsiteX42" fmla="*/ 175067 w 2658173"/>
              <a:gd name="connsiteY42" fmla="*/ 2519786 h 2637168"/>
              <a:gd name="connsiteX43" fmla="*/ 185622 w 2658173"/>
              <a:gd name="connsiteY43" fmla="*/ 2493400 h 2637168"/>
              <a:gd name="connsiteX44" fmla="*/ 502260 w 2658173"/>
              <a:gd name="connsiteY44" fmla="*/ 2485483 h 2637168"/>
              <a:gd name="connsiteX45" fmla="*/ 499621 w 2658173"/>
              <a:gd name="connsiteY45" fmla="*/ 2493399 h 2637168"/>
              <a:gd name="connsiteX46" fmla="*/ 502260 w 2658173"/>
              <a:gd name="connsiteY46" fmla="*/ 2485483 h 2637168"/>
              <a:gd name="connsiteX47" fmla="*/ 751160 w 2658173"/>
              <a:gd name="connsiteY47" fmla="*/ 2479876 h 2637168"/>
              <a:gd name="connsiteX48" fmla="*/ 758211 w 2658173"/>
              <a:gd name="connsiteY48" fmla="*/ 2482844 h 2637168"/>
              <a:gd name="connsiteX49" fmla="*/ 751160 w 2658173"/>
              <a:gd name="connsiteY49" fmla="*/ 2479876 h 2637168"/>
              <a:gd name="connsiteX50" fmla="*/ 1231179 w 2658173"/>
              <a:gd name="connsiteY50" fmla="*/ 2469651 h 2637168"/>
              <a:gd name="connsiteX51" fmla="*/ 1238435 w 2658173"/>
              <a:gd name="connsiteY51" fmla="*/ 2472289 h 2637168"/>
              <a:gd name="connsiteX52" fmla="*/ 1227881 w 2658173"/>
              <a:gd name="connsiteY52" fmla="*/ 2474928 h 2637168"/>
              <a:gd name="connsiteX53" fmla="*/ 1231179 w 2658173"/>
              <a:gd name="connsiteY53" fmla="*/ 2469651 h 2637168"/>
              <a:gd name="connsiteX54" fmla="*/ 1008027 w 2658173"/>
              <a:gd name="connsiteY54" fmla="*/ 2461878 h 2637168"/>
              <a:gd name="connsiteX55" fmla="*/ 1009525 w 2658173"/>
              <a:gd name="connsiteY55" fmla="*/ 2463709 h 2637168"/>
              <a:gd name="connsiteX56" fmla="*/ 1008461 w 2658173"/>
              <a:gd name="connsiteY56" fmla="*/ 2463962 h 2637168"/>
              <a:gd name="connsiteX57" fmla="*/ 539199 w 2658173"/>
              <a:gd name="connsiteY57" fmla="*/ 2456458 h 2637168"/>
              <a:gd name="connsiteX58" fmla="*/ 531283 w 2658173"/>
              <a:gd name="connsiteY58" fmla="*/ 2480206 h 2637168"/>
              <a:gd name="connsiteX59" fmla="*/ 539199 w 2658173"/>
              <a:gd name="connsiteY59" fmla="*/ 2456458 h 2637168"/>
              <a:gd name="connsiteX60" fmla="*/ 544476 w 2658173"/>
              <a:gd name="connsiteY60" fmla="*/ 2440626 h 2637168"/>
              <a:gd name="connsiteX61" fmla="*/ 533922 w 2658173"/>
              <a:gd name="connsiteY61" fmla="*/ 2448542 h 2637168"/>
              <a:gd name="connsiteX62" fmla="*/ 544476 w 2658173"/>
              <a:gd name="connsiteY62" fmla="*/ 2440626 h 2637168"/>
              <a:gd name="connsiteX63" fmla="*/ 715993 w 2658173"/>
              <a:gd name="connsiteY63" fmla="*/ 2437988 h 2637168"/>
              <a:gd name="connsiteX64" fmla="*/ 713353 w 2658173"/>
              <a:gd name="connsiteY64" fmla="*/ 2453820 h 2637168"/>
              <a:gd name="connsiteX65" fmla="*/ 715993 w 2658173"/>
              <a:gd name="connsiteY65" fmla="*/ 2437988 h 2637168"/>
              <a:gd name="connsiteX66" fmla="*/ 391440 w 2658173"/>
              <a:gd name="connsiteY66" fmla="*/ 2435349 h 2637168"/>
              <a:gd name="connsiteX67" fmla="*/ 248952 w 2658173"/>
              <a:gd name="connsiteY67" fmla="*/ 2625331 h 2637168"/>
              <a:gd name="connsiteX68" fmla="*/ 391440 w 2658173"/>
              <a:gd name="connsiteY68" fmla="*/ 2435349 h 2637168"/>
              <a:gd name="connsiteX69" fmla="*/ 578783 w 2658173"/>
              <a:gd name="connsiteY69" fmla="*/ 2403686 h 2637168"/>
              <a:gd name="connsiteX70" fmla="*/ 578783 w 2658173"/>
              <a:gd name="connsiteY70" fmla="*/ 2403686 h 2637168"/>
              <a:gd name="connsiteX71" fmla="*/ 1051092 w 2658173"/>
              <a:gd name="connsiteY71" fmla="*/ 2401047 h 2637168"/>
              <a:gd name="connsiteX72" fmla="*/ 1069562 w 2658173"/>
              <a:gd name="connsiteY72" fmla="*/ 2467013 h 2637168"/>
              <a:gd name="connsiteX73" fmla="*/ 1072201 w 2658173"/>
              <a:gd name="connsiteY73" fmla="*/ 2448542 h 2637168"/>
              <a:gd name="connsiteX74" fmla="*/ 1051092 w 2658173"/>
              <a:gd name="connsiteY74" fmla="*/ 2401047 h 2637168"/>
              <a:gd name="connsiteX75" fmla="*/ 636837 w 2658173"/>
              <a:gd name="connsiteY75" fmla="*/ 2393130 h 2637168"/>
              <a:gd name="connsiteX76" fmla="*/ 526011 w 2658173"/>
              <a:gd name="connsiteY76" fmla="*/ 2540894 h 2637168"/>
              <a:gd name="connsiteX77" fmla="*/ 636837 w 2658173"/>
              <a:gd name="connsiteY77" fmla="*/ 2393130 h 2637168"/>
              <a:gd name="connsiteX78" fmla="*/ 1028493 w 2658173"/>
              <a:gd name="connsiteY78" fmla="*/ 2388111 h 2637168"/>
              <a:gd name="connsiteX79" fmla="*/ 1024705 w 2658173"/>
              <a:gd name="connsiteY79" fmla="*/ 2390492 h 2637168"/>
              <a:gd name="connsiteX80" fmla="*/ 1028493 w 2658173"/>
              <a:gd name="connsiteY80" fmla="*/ 2388111 h 2637168"/>
              <a:gd name="connsiteX81" fmla="*/ 1687004 w 2658173"/>
              <a:gd name="connsiteY81" fmla="*/ 2387854 h 2637168"/>
              <a:gd name="connsiteX82" fmla="*/ 1681727 w 2658173"/>
              <a:gd name="connsiteY82" fmla="*/ 2401047 h 2637168"/>
              <a:gd name="connsiteX83" fmla="*/ 1687004 w 2658173"/>
              <a:gd name="connsiteY83" fmla="*/ 2387854 h 2637168"/>
              <a:gd name="connsiteX84" fmla="*/ 1402031 w 2658173"/>
              <a:gd name="connsiteY84" fmla="*/ 2387853 h 2637168"/>
              <a:gd name="connsiteX85" fmla="*/ 1404669 w 2658173"/>
              <a:gd name="connsiteY85" fmla="*/ 2432710 h 2637168"/>
              <a:gd name="connsiteX86" fmla="*/ 1402031 w 2658173"/>
              <a:gd name="connsiteY86" fmla="*/ 2387853 h 2637168"/>
              <a:gd name="connsiteX87" fmla="*/ 496982 w 2658173"/>
              <a:gd name="connsiteY87" fmla="*/ 2387853 h 2637168"/>
              <a:gd name="connsiteX88" fmla="*/ 491705 w 2658173"/>
              <a:gd name="connsiteY88" fmla="*/ 2398408 h 2637168"/>
              <a:gd name="connsiteX89" fmla="*/ 496982 w 2658173"/>
              <a:gd name="connsiteY89" fmla="*/ 2387853 h 2637168"/>
              <a:gd name="connsiteX90" fmla="*/ 1763526 w 2658173"/>
              <a:gd name="connsiteY90" fmla="*/ 2385216 h 2637168"/>
              <a:gd name="connsiteX91" fmla="*/ 1760887 w 2658173"/>
              <a:gd name="connsiteY91" fmla="*/ 2414241 h 2637168"/>
              <a:gd name="connsiteX92" fmla="*/ 1763526 w 2658173"/>
              <a:gd name="connsiteY92" fmla="*/ 2385216 h 2637168"/>
              <a:gd name="connsiteX93" fmla="*/ 1214432 w 2658173"/>
              <a:gd name="connsiteY93" fmla="*/ 2380765 h 2637168"/>
              <a:gd name="connsiteX94" fmla="*/ 1213698 w 2658173"/>
              <a:gd name="connsiteY94" fmla="*/ 2625332 h 2637168"/>
              <a:gd name="connsiteX95" fmla="*/ 1213734 w 2658173"/>
              <a:gd name="connsiteY95" fmla="*/ 2637168 h 2637168"/>
              <a:gd name="connsiteX96" fmla="*/ 1200415 w 2658173"/>
              <a:gd name="connsiteY96" fmla="*/ 2637168 h 2637168"/>
              <a:gd name="connsiteX97" fmla="*/ 1199335 w 2658173"/>
              <a:gd name="connsiteY97" fmla="*/ 2602795 h 2637168"/>
              <a:gd name="connsiteX98" fmla="*/ 1203144 w 2658173"/>
              <a:gd name="connsiteY98" fmla="*/ 2464704 h 2637168"/>
              <a:gd name="connsiteX99" fmla="*/ 621001 w 2658173"/>
              <a:gd name="connsiteY99" fmla="*/ 2372805 h 2637168"/>
              <a:gd name="connsiteX100" fmla="*/ 628917 w 2658173"/>
              <a:gd name="connsiteY100" fmla="*/ 2374991 h 2637168"/>
              <a:gd name="connsiteX101" fmla="*/ 621002 w 2658173"/>
              <a:gd name="connsiteY101" fmla="*/ 2398409 h 2637168"/>
              <a:gd name="connsiteX102" fmla="*/ 605169 w 2658173"/>
              <a:gd name="connsiteY102" fmla="*/ 2377300 h 2637168"/>
              <a:gd name="connsiteX103" fmla="*/ 621001 w 2658173"/>
              <a:gd name="connsiteY103" fmla="*/ 2372805 h 2637168"/>
              <a:gd name="connsiteX104" fmla="*/ 1043176 w 2658173"/>
              <a:gd name="connsiteY104" fmla="*/ 2364106 h 2637168"/>
              <a:gd name="connsiteX105" fmla="*/ 1043176 w 2658173"/>
              <a:gd name="connsiteY105" fmla="*/ 2364106 h 2637168"/>
              <a:gd name="connsiteX106" fmla="*/ 801168 w 2658173"/>
              <a:gd name="connsiteY106" fmla="*/ 2356974 h 2637168"/>
              <a:gd name="connsiteX107" fmla="*/ 800426 w 2658173"/>
              <a:gd name="connsiteY107" fmla="*/ 2358829 h 2637168"/>
              <a:gd name="connsiteX108" fmla="*/ 801168 w 2658173"/>
              <a:gd name="connsiteY108" fmla="*/ 2356974 h 2637168"/>
              <a:gd name="connsiteX109" fmla="*/ 462682 w 2658173"/>
              <a:gd name="connsiteY109" fmla="*/ 2350912 h 2637168"/>
              <a:gd name="connsiteX110" fmla="*/ 428380 w 2658173"/>
              <a:gd name="connsiteY110" fmla="*/ 2395769 h 2637168"/>
              <a:gd name="connsiteX111" fmla="*/ 462682 w 2658173"/>
              <a:gd name="connsiteY111" fmla="*/ 2350912 h 2637168"/>
              <a:gd name="connsiteX112" fmla="*/ 1299125 w 2658173"/>
              <a:gd name="connsiteY112" fmla="*/ 2345634 h 2637168"/>
              <a:gd name="connsiteX113" fmla="*/ 1307041 w 2658173"/>
              <a:gd name="connsiteY113" fmla="*/ 2398407 h 2637168"/>
              <a:gd name="connsiteX114" fmla="*/ 1299125 w 2658173"/>
              <a:gd name="connsiteY114" fmla="*/ 2345634 h 2637168"/>
              <a:gd name="connsiteX115" fmla="*/ 1541879 w 2658173"/>
              <a:gd name="connsiteY115" fmla="*/ 2329802 h 2637168"/>
              <a:gd name="connsiteX116" fmla="*/ 1594653 w 2658173"/>
              <a:gd name="connsiteY116" fmla="*/ 2467012 h 2637168"/>
              <a:gd name="connsiteX117" fmla="*/ 1541879 w 2658173"/>
              <a:gd name="connsiteY117" fmla="*/ 2329802 h 2637168"/>
              <a:gd name="connsiteX118" fmla="*/ 2218114 w 2658173"/>
              <a:gd name="connsiteY118" fmla="*/ 2328650 h 2637168"/>
              <a:gd name="connsiteX119" fmla="*/ 2217372 w 2658173"/>
              <a:gd name="connsiteY119" fmla="*/ 2350913 h 2637168"/>
              <a:gd name="connsiteX120" fmla="*/ 2218114 w 2658173"/>
              <a:gd name="connsiteY120" fmla="*/ 2328650 h 2637168"/>
              <a:gd name="connsiteX121" fmla="*/ 1298219 w 2658173"/>
              <a:gd name="connsiteY121" fmla="*/ 2310673 h 2637168"/>
              <a:gd name="connsiteX122" fmla="*/ 1288571 w 2658173"/>
              <a:gd name="connsiteY122" fmla="*/ 2316610 h 2637168"/>
              <a:gd name="connsiteX123" fmla="*/ 1298219 w 2658173"/>
              <a:gd name="connsiteY123" fmla="*/ 2310673 h 2637168"/>
              <a:gd name="connsiteX124" fmla="*/ 486098 w 2658173"/>
              <a:gd name="connsiteY124" fmla="*/ 2295171 h 2637168"/>
              <a:gd name="connsiteX125" fmla="*/ 491705 w 2658173"/>
              <a:gd name="connsiteY125" fmla="*/ 2295501 h 2637168"/>
              <a:gd name="connsiteX126" fmla="*/ 486428 w 2658173"/>
              <a:gd name="connsiteY126" fmla="*/ 2300778 h 2637168"/>
              <a:gd name="connsiteX127" fmla="*/ 486098 w 2658173"/>
              <a:gd name="connsiteY127" fmla="*/ 2295171 h 2637168"/>
              <a:gd name="connsiteX128" fmla="*/ 172429 w 2658173"/>
              <a:gd name="connsiteY128" fmla="*/ 2288904 h 2637168"/>
              <a:gd name="connsiteX129" fmla="*/ 180345 w 2658173"/>
              <a:gd name="connsiteY129" fmla="*/ 2290223 h 2637168"/>
              <a:gd name="connsiteX130" fmla="*/ 172429 w 2658173"/>
              <a:gd name="connsiteY130" fmla="*/ 2295500 h 2637168"/>
              <a:gd name="connsiteX131" fmla="*/ 172429 w 2658173"/>
              <a:gd name="connsiteY131" fmla="*/ 2288904 h 2637168"/>
              <a:gd name="connsiteX132" fmla="*/ 2119742 w 2658173"/>
              <a:gd name="connsiteY132" fmla="*/ 2287585 h 2637168"/>
              <a:gd name="connsiteX133" fmla="*/ 2117103 w 2658173"/>
              <a:gd name="connsiteY133" fmla="*/ 2295501 h 2637168"/>
              <a:gd name="connsiteX134" fmla="*/ 2119742 w 2658173"/>
              <a:gd name="connsiteY134" fmla="*/ 2287585 h 2637168"/>
              <a:gd name="connsiteX135" fmla="*/ 814361 w 2658173"/>
              <a:gd name="connsiteY135" fmla="*/ 2276494 h 2637168"/>
              <a:gd name="connsiteX136" fmla="*/ 813619 w 2658173"/>
              <a:gd name="connsiteY136" fmla="*/ 2337719 h 2637168"/>
              <a:gd name="connsiteX137" fmla="*/ 816257 w 2658173"/>
              <a:gd name="connsiteY137" fmla="*/ 2287585 h 2637168"/>
              <a:gd name="connsiteX138" fmla="*/ 814361 w 2658173"/>
              <a:gd name="connsiteY138" fmla="*/ 2276494 h 2637168"/>
              <a:gd name="connsiteX139" fmla="*/ 1848623 w 2658173"/>
              <a:gd name="connsiteY139" fmla="*/ 2272414 h 2637168"/>
              <a:gd name="connsiteX140" fmla="*/ 1858518 w 2658173"/>
              <a:gd name="connsiteY140" fmla="*/ 2284947 h 2637168"/>
              <a:gd name="connsiteX141" fmla="*/ 1834769 w 2658173"/>
              <a:gd name="connsiteY141" fmla="*/ 2279670 h 2637168"/>
              <a:gd name="connsiteX142" fmla="*/ 1848623 w 2658173"/>
              <a:gd name="connsiteY142" fmla="*/ 2272414 h 2637168"/>
              <a:gd name="connsiteX143" fmla="*/ 1085394 w 2658173"/>
              <a:gd name="connsiteY143" fmla="*/ 2263837 h 2637168"/>
              <a:gd name="connsiteX144" fmla="*/ 1072201 w 2658173"/>
              <a:gd name="connsiteY144" fmla="*/ 2379938 h 2637168"/>
              <a:gd name="connsiteX145" fmla="*/ 1085394 w 2658173"/>
              <a:gd name="connsiteY145" fmla="*/ 2263837 h 2637168"/>
              <a:gd name="connsiteX146" fmla="*/ 396715 w 2658173"/>
              <a:gd name="connsiteY146" fmla="*/ 2263837 h 2637168"/>
              <a:gd name="connsiteX147" fmla="*/ 394076 w 2658173"/>
              <a:gd name="connsiteY147" fmla="*/ 2300778 h 2637168"/>
              <a:gd name="connsiteX148" fmla="*/ 396715 w 2658173"/>
              <a:gd name="connsiteY148" fmla="*/ 2263837 h 2637168"/>
              <a:gd name="connsiteX149" fmla="*/ 527000 w 2658173"/>
              <a:gd name="connsiteY149" fmla="*/ 2261198 h 2637168"/>
              <a:gd name="connsiteX150" fmla="*/ 494346 w 2658173"/>
              <a:gd name="connsiteY150" fmla="*/ 2308693 h 2637168"/>
              <a:gd name="connsiteX151" fmla="*/ 518094 w 2658173"/>
              <a:gd name="connsiteY151" fmla="*/ 2269114 h 2637168"/>
              <a:gd name="connsiteX152" fmla="*/ 527000 w 2658173"/>
              <a:gd name="connsiteY152" fmla="*/ 2261198 h 2637168"/>
              <a:gd name="connsiteX153" fmla="*/ 1404010 w 2658173"/>
              <a:gd name="connsiteY153" fmla="*/ 2250645 h 2637168"/>
              <a:gd name="connsiteX154" fmla="*/ 1433694 w 2658173"/>
              <a:gd name="connsiteY154" fmla="*/ 2261199 h 2637168"/>
              <a:gd name="connsiteX155" fmla="*/ 1438972 w 2658173"/>
              <a:gd name="connsiteY155" fmla="*/ 2263838 h 2637168"/>
              <a:gd name="connsiteX156" fmla="*/ 1378283 w 2658173"/>
              <a:gd name="connsiteY156" fmla="*/ 2263838 h 2637168"/>
              <a:gd name="connsiteX157" fmla="*/ 1404010 w 2658173"/>
              <a:gd name="connsiteY157" fmla="*/ 2250645 h 2637168"/>
              <a:gd name="connsiteX158" fmla="*/ 536524 w 2658173"/>
              <a:gd name="connsiteY158" fmla="*/ 2243553 h 2637168"/>
              <a:gd name="connsiteX159" fmla="*/ 557674 w 2658173"/>
              <a:gd name="connsiteY159" fmla="*/ 2248005 h 2637168"/>
              <a:gd name="connsiteX160" fmla="*/ 536524 w 2658173"/>
              <a:gd name="connsiteY160" fmla="*/ 2243553 h 2637168"/>
              <a:gd name="connsiteX161" fmla="*/ 1065604 w 2658173"/>
              <a:gd name="connsiteY161" fmla="*/ 2243264 h 2637168"/>
              <a:gd name="connsiteX162" fmla="*/ 1053730 w 2658173"/>
              <a:gd name="connsiteY162" fmla="*/ 2253283 h 2637168"/>
              <a:gd name="connsiteX163" fmla="*/ 1065604 w 2658173"/>
              <a:gd name="connsiteY163" fmla="*/ 2243264 h 2637168"/>
              <a:gd name="connsiteX164" fmla="*/ 458393 w 2658173"/>
              <a:gd name="connsiteY164" fmla="*/ 2233823 h 2637168"/>
              <a:gd name="connsiteX165" fmla="*/ 470597 w 2658173"/>
              <a:gd name="connsiteY165" fmla="*/ 2242729 h 2637168"/>
              <a:gd name="connsiteX166" fmla="*/ 444211 w 2658173"/>
              <a:gd name="connsiteY166" fmla="*/ 2242729 h 2637168"/>
              <a:gd name="connsiteX167" fmla="*/ 458393 w 2658173"/>
              <a:gd name="connsiteY167" fmla="*/ 2233823 h 2637168"/>
              <a:gd name="connsiteX168" fmla="*/ 1533964 w 2658173"/>
              <a:gd name="connsiteY168" fmla="*/ 2213703 h 2637168"/>
              <a:gd name="connsiteX169" fmla="*/ 1507577 w 2658173"/>
              <a:gd name="connsiteY169" fmla="*/ 2229535 h 2637168"/>
              <a:gd name="connsiteX170" fmla="*/ 1533964 w 2658173"/>
              <a:gd name="connsiteY170" fmla="*/ 2213703 h 2637168"/>
              <a:gd name="connsiteX171" fmla="*/ 388798 w 2658173"/>
              <a:gd name="connsiteY171" fmla="*/ 2213703 h 2637168"/>
              <a:gd name="connsiteX172" fmla="*/ 391437 w 2658173"/>
              <a:gd name="connsiteY172" fmla="*/ 2221619 h 2637168"/>
              <a:gd name="connsiteX173" fmla="*/ 388798 w 2658173"/>
              <a:gd name="connsiteY173" fmla="*/ 2213703 h 2637168"/>
              <a:gd name="connsiteX174" fmla="*/ 399353 w 2658173"/>
              <a:gd name="connsiteY174" fmla="*/ 2205787 h 2637168"/>
              <a:gd name="connsiteX175" fmla="*/ 401992 w 2658173"/>
              <a:gd name="connsiteY175" fmla="*/ 2216341 h 2637168"/>
              <a:gd name="connsiteX176" fmla="*/ 399353 w 2658173"/>
              <a:gd name="connsiteY176" fmla="*/ 2205787 h 2637168"/>
              <a:gd name="connsiteX177" fmla="*/ 188266 w 2658173"/>
              <a:gd name="connsiteY177" fmla="*/ 2205787 h 2637168"/>
              <a:gd name="connsiteX178" fmla="*/ 122300 w 2658173"/>
              <a:gd name="connsiteY178" fmla="*/ 2240089 h 2637168"/>
              <a:gd name="connsiteX179" fmla="*/ 188266 w 2658173"/>
              <a:gd name="connsiteY179" fmla="*/ 2205787 h 2637168"/>
              <a:gd name="connsiteX180" fmla="*/ 809619 w 2658173"/>
              <a:gd name="connsiteY180" fmla="*/ 2202777 h 2637168"/>
              <a:gd name="connsiteX181" fmla="*/ 818896 w 2658173"/>
              <a:gd name="connsiteY181" fmla="*/ 2226896 h 2637168"/>
              <a:gd name="connsiteX182" fmla="*/ 809619 w 2658173"/>
              <a:gd name="connsiteY182" fmla="*/ 2202777 h 2637168"/>
              <a:gd name="connsiteX183" fmla="*/ 1407762 w 2658173"/>
              <a:gd name="connsiteY183" fmla="*/ 2179607 h 2637168"/>
              <a:gd name="connsiteX184" fmla="*/ 1412587 w 2658173"/>
              <a:gd name="connsiteY184" fmla="*/ 2192594 h 2637168"/>
              <a:gd name="connsiteX185" fmla="*/ 1402031 w 2658173"/>
              <a:gd name="connsiteY185" fmla="*/ 2182039 h 2637168"/>
              <a:gd name="connsiteX186" fmla="*/ 1407762 w 2658173"/>
              <a:gd name="connsiteY186" fmla="*/ 2179607 h 2637168"/>
              <a:gd name="connsiteX187" fmla="*/ 1883625 w 2658173"/>
              <a:gd name="connsiteY187" fmla="*/ 2178741 h 2637168"/>
              <a:gd name="connsiteX188" fmla="*/ 1898096 w 2658173"/>
              <a:gd name="connsiteY188" fmla="*/ 2232173 h 2637168"/>
              <a:gd name="connsiteX189" fmla="*/ 1863794 w 2658173"/>
              <a:gd name="connsiteY189" fmla="*/ 2195232 h 2637168"/>
              <a:gd name="connsiteX190" fmla="*/ 1883625 w 2658173"/>
              <a:gd name="connsiteY190" fmla="*/ 2178741 h 2637168"/>
              <a:gd name="connsiteX191" fmla="*/ 766782 w 2658173"/>
              <a:gd name="connsiteY191" fmla="*/ 2154993 h 2637168"/>
              <a:gd name="connsiteX192" fmla="*/ 734459 w 2658173"/>
              <a:gd name="connsiteY192" fmla="*/ 2155653 h 2637168"/>
              <a:gd name="connsiteX193" fmla="*/ 771400 w 2658173"/>
              <a:gd name="connsiteY193" fmla="*/ 2174124 h 2637168"/>
              <a:gd name="connsiteX194" fmla="*/ 766782 w 2658173"/>
              <a:gd name="connsiteY194" fmla="*/ 2154993 h 2637168"/>
              <a:gd name="connsiteX195" fmla="*/ 163483 w 2658173"/>
              <a:gd name="connsiteY195" fmla="*/ 2142542 h 2637168"/>
              <a:gd name="connsiteX196" fmla="*/ 169792 w 2658173"/>
              <a:gd name="connsiteY196" fmla="*/ 2147737 h 2637168"/>
              <a:gd name="connsiteX197" fmla="*/ 163483 w 2658173"/>
              <a:gd name="connsiteY197" fmla="*/ 2142542 h 2637168"/>
              <a:gd name="connsiteX198" fmla="*/ 1417863 w 2658173"/>
              <a:gd name="connsiteY198" fmla="*/ 2142459 h 2637168"/>
              <a:gd name="connsiteX199" fmla="*/ 1665895 w 2658173"/>
              <a:gd name="connsiteY199" fmla="*/ 2208426 h 2637168"/>
              <a:gd name="connsiteX200" fmla="*/ 1417863 w 2658173"/>
              <a:gd name="connsiteY200" fmla="*/ 2142459 h 2637168"/>
              <a:gd name="connsiteX201" fmla="*/ 2078514 w 2658173"/>
              <a:gd name="connsiteY201" fmla="*/ 2136853 h 2637168"/>
              <a:gd name="connsiteX202" fmla="*/ 2080164 w 2658173"/>
              <a:gd name="connsiteY202" fmla="*/ 2150376 h 2637168"/>
              <a:gd name="connsiteX203" fmla="*/ 2066969 w 2658173"/>
              <a:gd name="connsiteY203" fmla="*/ 2137183 h 2637168"/>
              <a:gd name="connsiteX204" fmla="*/ 2078514 w 2658173"/>
              <a:gd name="connsiteY204" fmla="*/ 2136853 h 2637168"/>
              <a:gd name="connsiteX205" fmla="*/ 2238481 w 2658173"/>
              <a:gd name="connsiteY205" fmla="*/ 2131904 h 2637168"/>
              <a:gd name="connsiteX206" fmla="*/ 2233204 w 2658173"/>
              <a:gd name="connsiteY206" fmla="*/ 2139820 h 2637168"/>
              <a:gd name="connsiteX207" fmla="*/ 2238481 w 2658173"/>
              <a:gd name="connsiteY207" fmla="*/ 2131904 h 2637168"/>
              <a:gd name="connsiteX208" fmla="*/ 1412585 w 2658173"/>
              <a:gd name="connsiteY208" fmla="*/ 2116073 h 2637168"/>
              <a:gd name="connsiteX209" fmla="*/ 1417863 w 2658173"/>
              <a:gd name="connsiteY209" fmla="*/ 2126627 h 2637168"/>
              <a:gd name="connsiteX210" fmla="*/ 1412585 w 2658173"/>
              <a:gd name="connsiteY210" fmla="*/ 2116073 h 2637168"/>
              <a:gd name="connsiteX211" fmla="*/ 126258 w 2658173"/>
              <a:gd name="connsiteY211" fmla="*/ 2115084 h 2637168"/>
              <a:gd name="connsiteX212" fmla="*/ 135493 w 2658173"/>
              <a:gd name="connsiteY212" fmla="*/ 2129267 h 2637168"/>
              <a:gd name="connsiteX213" fmla="*/ 109106 w 2658173"/>
              <a:gd name="connsiteY213" fmla="*/ 2126628 h 2637168"/>
              <a:gd name="connsiteX214" fmla="*/ 126258 w 2658173"/>
              <a:gd name="connsiteY214" fmla="*/ 2115084 h 2637168"/>
              <a:gd name="connsiteX215" fmla="*/ 251582 w 2658173"/>
              <a:gd name="connsiteY215" fmla="*/ 2087049 h 2637168"/>
              <a:gd name="connsiteX216" fmla="*/ 204087 w 2658173"/>
              <a:gd name="connsiteY216" fmla="*/ 2105519 h 2637168"/>
              <a:gd name="connsiteX217" fmla="*/ 251582 w 2658173"/>
              <a:gd name="connsiteY217" fmla="*/ 2087049 h 2637168"/>
              <a:gd name="connsiteX218" fmla="*/ 2222649 w 2658173"/>
              <a:gd name="connsiteY218" fmla="*/ 2087048 h 2637168"/>
              <a:gd name="connsiteX219" fmla="*/ 2285977 w 2658173"/>
              <a:gd name="connsiteY219" fmla="*/ 2131905 h 2637168"/>
              <a:gd name="connsiteX220" fmla="*/ 2222649 w 2658173"/>
              <a:gd name="connsiteY220" fmla="*/ 2087048 h 2637168"/>
              <a:gd name="connsiteX221" fmla="*/ 190904 w 2658173"/>
              <a:gd name="connsiteY221" fmla="*/ 2071217 h 2637168"/>
              <a:gd name="connsiteX222" fmla="*/ 153963 w 2658173"/>
              <a:gd name="connsiteY222" fmla="*/ 2092326 h 2637168"/>
              <a:gd name="connsiteX223" fmla="*/ 190904 w 2658173"/>
              <a:gd name="connsiteY223" fmla="*/ 2071217 h 2637168"/>
              <a:gd name="connsiteX224" fmla="*/ 56334 w 2658173"/>
              <a:gd name="connsiteY224" fmla="*/ 2042191 h 2637168"/>
              <a:gd name="connsiteX225" fmla="*/ 1170 w 2658173"/>
              <a:gd name="connsiteY225" fmla="*/ 2068701 h 2637168"/>
              <a:gd name="connsiteX226" fmla="*/ 719 w 2658173"/>
              <a:gd name="connsiteY226" fmla="*/ 2068774 h 2637168"/>
              <a:gd name="connsiteX227" fmla="*/ 719 w 2658173"/>
              <a:gd name="connsiteY227" fmla="*/ 2048081 h 2637168"/>
              <a:gd name="connsiteX228" fmla="*/ 2284 w 2658173"/>
              <a:gd name="connsiteY228" fmla="*/ 2047922 h 2637168"/>
              <a:gd name="connsiteX229" fmla="*/ 56334 w 2658173"/>
              <a:gd name="connsiteY229" fmla="*/ 2042191 h 2637168"/>
              <a:gd name="connsiteX230" fmla="*/ 1399393 w 2658173"/>
              <a:gd name="connsiteY230" fmla="*/ 2028998 h 2637168"/>
              <a:gd name="connsiteX231" fmla="*/ 1399393 w 2658173"/>
              <a:gd name="connsiteY231" fmla="*/ 2028998 h 2637168"/>
              <a:gd name="connsiteX232" fmla="*/ 1562000 w 2658173"/>
              <a:gd name="connsiteY232" fmla="*/ 2025700 h 2637168"/>
              <a:gd name="connsiteX233" fmla="*/ 1573544 w 2658173"/>
              <a:gd name="connsiteY233" fmla="*/ 2034276 h 2637168"/>
              <a:gd name="connsiteX234" fmla="*/ 1552434 w 2658173"/>
              <a:gd name="connsiteY234" fmla="*/ 2036914 h 2637168"/>
              <a:gd name="connsiteX235" fmla="*/ 1562000 w 2658173"/>
              <a:gd name="connsiteY235" fmla="*/ 2025700 h 2637168"/>
              <a:gd name="connsiteX236" fmla="*/ 230352 w 2658173"/>
              <a:gd name="connsiteY236" fmla="*/ 1969670 h 2637168"/>
              <a:gd name="connsiteX237" fmla="*/ 241031 w 2658173"/>
              <a:gd name="connsiteY237" fmla="*/ 1976226 h 2637168"/>
              <a:gd name="connsiteX238" fmla="*/ 198813 w 2658173"/>
              <a:gd name="connsiteY238" fmla="*/ 1984142 h 2637168"/>
              <a:gd name="connsiteX239" fmla="*/ 230352 w 2658173"/>
              <a:gd name="connsiteY239" fmla="*/ 1969670 h 2637168"/>
              <a:gd name="connsiteX240" fmla="*/ 1766164 w 2658173"/>
              <a:gd name="connsiteY240" fmla="*/ 1952477 h 2637168"/>
              <a:gd name="connsiteX241" fmla="*/ 1821575 w 2658173"/>
              <a:gd name="connsiteY241" fmla="*/ 2021083 h 2637168"/>
              <a:gd name="connsiteX242" fmla="*/ 1766164 w 2658173"/>
              <a:gd name="connsiteY242" fmla="*/ 1952477 h 2637168"/>
              <a:gd name="connsiteX243" fmla="*/ 103500 w 2658173"/>
              <a:gd name="connsiteY243" fmla="*/ 1952147 h 2637168"/>
              <a:gd name="connsiteX244" fmla="*/ 109108 w 2658173"/>
              <a:gd name="connsiteY244" fmla="*/ 1960393 h 2637168"/>
              <a:gd name="connsiteX245" fmla="*/ 95915 w 2658173"/>
              <a:gd name="connsiteY245" fmla="*/ 1957754 h 2637168"/>
              <a:gd name="connsiteX246" fmla="*/ 103500 w 2658173"/>
              <a:gd name="connsiteY246" fmla="*/ 1952147 h 2637168"/>
              <a:gd name="connsiteX247" fmla="*/ 1773421 w 2658173"/>
              <a:gd name="connsiteY247" fmla="*/ 1916526 h 2637168"/>
              <a:gd name="connsiteX248" fmla="*/ 1787274 w 2658173"/>
              <a:gd name="connsiteY248" fmla="*/ 1918175 h 2637168"/>
              <a:gd name="connsiteX249" fmla="*/ 1771441 w 2658173"/>
              <a:gd name="connsiteY249" fmla="*/ 1928730 h 2637168"/>
              <a:gd name="connsiteX250" fmla="*/ 1773421 w 2658173"/>
              <a:gd name="connsiteY250" fmla="*/ 1916526 h 2637168"/>
              <a:gd name="connsiteX251" fmla="*/ 37658 w 2658173"/>
              <a:gd name="connsiteY251" fmla="*/ 1853281 h 2637168"/>
              <a:gd name="connsiteX252" fmla="*/ 72167 w 2658173"/>
              <a:gd name="connsiteY252" fmla="*/ 1862764 h 2637168"/>
              <a:gd name="connsiteX253" fmla="*/ 146048 w 2658173"/>
              <a:gd name="connsiteY253" fmla="*/ 1868041 h 2637168"/>
              <a:gd name="connsiteX254" fmla="*/ 77444 w 2658173"/>
              <a:gd name="connsiteY254" fmla="*/ 1875957 h 2637168"/>
              <a:gd name="connsiteX255" fmla="*/ 127578 w 2658173"/>
              <a:gd name="connsiteY255" fmla="*/ 1883873 h 2637168"/>
              <a:gd name="connsiteX256" fmla="*/ 46440 w 2658173"/>
              <a:gd name="connsiteY256" fmla="*/ 1883543 h 2637168"/>
              <a:gd name="connsiteX257" fmla="*/ 719 w 2658173"/>
              <a:gd name="connsiteY257" fmla="*/ 1881244 h 2637168"/>
              <a:gd name="connsiteX258" fmla="*/ 719 w 2658173"/>
              <a:gd name="connsiteY258" fmla="*/ 1860812 h 2637168"/>
              <a:gd name="connsiteX259" fmla="*/ 2362 w 2658173"/>
              <a:gd name="connsiteY259" fmla="*/ 1860238 h 2637168"/>
              <a:gd name="connsiteX260" fmla="*/ 37658 w 2658173"/>
              <a:gd name="connsiteY260" fmla="*/ 1853281 h 2637168"/>
              <a:gd name="connsiteX261" fmla="*/ 174476 w 2658173"/>
              <a:gd name="connsiteY261" fmla="*/ 1853198 h 2637168"/>
              <a:gd name="connsiteX262" fmla="*/ 164519 w 2658173"/>
              <a:gd name="connsiteY262" fmla="*/ 1860125 h 2637168"/>
              <a:gd name="connsiteX263" fmla="*/ 174476 w 2658173"/>
              <a:gd name="connsiteY263" fmla="*/ 1853198 h 2637168"/>
              <a:gd name="connsiteX264" fmla="*/ 1935037 w 2658173"/>
              <a:gd name="connsiteY264" fmla="*/ 1844293 h 2637168"/>
              <a:gd name="connsiteX265" fmla="*/ 1895458 w 2658173"/>
              <a:gd name="connsiteY265" fmla="*/ 1894427 h 2637168"/>
              <a:gd name="connsiteX266" fmla="*/ 1935037 w 2658173"/>
              <a:gd name="connsiteY266" fmla="*/ 1844293 h 2637168"/>
              <a:gd name="connsiteX267" fmla="*/ 1760887 w 2658173"/>
              <a:gd name="connsiteY267" fmla="*/ 1844293 h 2637168"/>
              <a:gd name="connsiteX268" fmla="*/ 1755610 w 2658173"/>
              <a:gd name="connsiteY268" fmla="*/ 1854847 h 2637168"/>
              <a:gd name="connsiteX269" fmla="*/ 1760887 w 2658173"/>
              <a:gd name="connsiteY269" fmla="*/ 1844293 h 2637168"/>
              <a:gd name="connsiteX270" fmla="*/ 1870391 w 2658173"/>
              <a:gd name="connsiteY270" fmla="*/ 1812629 h 2637168"/>
              <a:gd name="connsiteX271" fmla="*/ 1879626 w 2658173"/>
              <a:gd name="connsiteY271" fmla="*/ 1820546 h 2637168"/>
              <a:gd name="connsiteX272" fmla="*/ 1861155 w 2658173"/>
              <a:gd name="connsiteY272" fmla="*/ 1820546 h 2637168"/>
              <a:gd name="connsiteX273" fmla="*/ 1870391 w 2658173"/>
              <a:gd name="connsiteY273" fmla="*/ 1812629 h 2637168"/>
              <a:gd name="connsiteX274" fmla="*/ 1747694 w 2658173"/>
              <a:gd name="connsiteY274" fmla="*/ 1809991 h 2637168"/>
              <a:gd name="connsiteX275" fmla="*/ 1784636 w 2658173"/>
              <a:gd name="connsiteY275" fmla="*/ 1833739 h 2637168"/>
              <a:gd name="connsiteX276" fmla="*/ 1747694 w 2658173"/>
              <a:gd name="connsiteY276" fmla="*/ 1809991 h 2637168"/>
              <a:gd name="connsiteX277" fmla="*/ 98550 w 2658173"/>
              <a:gd name="connsiteY277" fmla="*/ 1804714 h 2637168"/>
              <a:gd name="connsiteX278" fmla="*/ 111744 w 2658173"/>
              <a:gd name="connsiteY278" fmla="*/ 1817908 h 2637168"/>
              <a:gd name="connsiteX279" fmla="*/ 98550 w 2658173"/>
              <a:gd name="connsiteY279" fmla="*/ 1804714 h 2637168"/>
              <a:gd name="connsiteX280" fmla="*/ 1704486 w 2658173"/>
              <a:gd name="connsiteY280" fmla="*/ 1796179 h 2637168"/>
              <a:gd name="connsiteX281" fmla="*/ 1713392 w 2658173"/>
              <a:gd name="connsiteY281" fmla="*/ 1852209 h 2637168"/>
              <a:gd name="connsiteX282" fmla="*/ 1697559 w 2658173"/>
              <a:gd name="connsiteY282" fmla="*/ 1809990 h 2637168"/>
              <a:gd name="connsiteX283" fmla="*/ 1704486 w 2658173"/>
              <a:gd name="connsiteY283" fmla="*/ 1796179 h 2637168"/>
              <a:gd name="connsiteX284" fmla="*/ 1747694 w 2658173"/>
              <a:gd name="connsiteY284" fmla="*/ 1770412 h 2637168"/>
              <a:gd name="connsiteX285" fmla="*/ 1784636 w 2658173"/>
              <a:gd name="connsiteY285" fmla="*/ 1794160 h 2637168"/>
              <a:gd name="connsiteX286" fmla="*/ 1747694 w 2658173"/>
              <a:gd name="connsiteY286" fmla="*/ 1770412 h 2637168"/>
              <a:gd name="connsiteX287" fmla="*/ 719 w 2658173"/>
              <a:gd name="connsiteY287" fmla="*/ 1756595 h 2637168"/>
              <a:gd name="connsiteX288" fmla="*/ 8151 w 2658173"/>
              <a:gd name="connsiteY288" fmla="*/ 1763825 h 2637168"/>
              <a:gd name="connsiteX289" fmla="*/ 8883 w 2658173"/>
              <a:gd name="connsiteY289" fmla="*/ 1792129 h 2637168"/>
              <a:gd name="connsiteX290" fmla="*/ 719 w 2658173"/>
              <a:gd name="connsiteY290" fmla="*/ 1796700 h 2637168"/>
              <a:gd name="connsiteX291" fmla="*/ 1928358 w 2658173"/>
              <a:gd name="connsiteY291" fmla="*/ 1725060 h 2637168"/>
              <a:gd name="connsiteX292" fmla="*/ 1935038 w 2658173"/>
              <a:gd name="connsiteY292" fmla="*/ 1741387 h 2637168"/>
              <a:gd name="connsiteX293" fmla="*/ 1928358 w 2658173"/>
              <a:gd name="connsiteY293" fmla="*/ 1725060 h 2637168"/>
              <a:gd name="connsiteX294" fmla="*/ 307001 w 2658173"/>
              <a:gd name="connsiteY294" fmla="*/ 1712362 h 2637168"/>
              <a:gd name="connsiteX295" fmla="*/ 307001 w 2658173"/>
              <a:gd name="connsiteY295" fmla="*/ 1725555 h 2637168"/>
              <a:gd name="connsiteX296" fmla="*/ 307001 w 2658173"/>
              <a:gd name="connsiteY296" fmla="*/ 1712362 h 2637168"/>
              <a:gd name="connsiteX297" fmla="*/ 1781996 w 2658173"/>
              <a:gd name="connsiteY297" fmla="*/ 1667504 h 2637168"/>
              <a:gd name="connsiteX298" fmla="*/ 1813660 w 2658173"/>
              <a:gd name="connsiteY298" fmla="*/ 1709722 h 2637168"/>
              <a:gd name="connsiteX299" fmla="*/ 1781996 w 2658173"/>
              <a:gd name="connsiteY299" fmla="*/ 1720277 h 2637168"/>
              <a:gd name="connsiteX300" fmla="*/ 1822584 w 2658173"/>
              <a:gd name="connsiteY300" fmla="*/ 1733972 h 2637168"/>
              <a:gd name="connsiteX301" fmla="*/ 1818195 w 2658173"/>
              <a:gd name="connsiteY301" fmla="*/ 1727327 h 2637168"/>
              <a:gd name="connsiteX302" fmla="*/ 1821575 w 2658173"/>
              <a:gd name="connsiteY302" fmla="*/ 1715000 h 2637168"/>
              <a:gd name="connsiteX303" fmla="*/ 1866432 w 2658173"/>
              <a:gd name="connsiteY303" fmla="*/ 1744025 h 2637168"/>
              <a:gd name="connsiteX304" fmla="*/ 1844315 w 2658173"/>
              <a:gd name="connsiteY304" fmla="*/ 1742396 h 2637168"/>
              <a:gd name="connsiteX305" fmla="*/ 1887542 w 2658173"/>
              <a:gd name="connsiteY305" fmla="*/ 1762495 h 2637168"/>
              <a:gd name="connsiteX306" fmla="*/ 1781996 w 2658173"/>
              <a:gd name="connsiteY306" fmla="*/ 1667504 h 2637168"/>
              <a:gd name="connsiteX307" fmla="*/ 2016835 w 2658173"/>
              <a:gd name="connsiteY307" fmla="*/ 1622647 h 2637168"/>
              <a:gd name="connsiteX308" fmla="*/ 2022112 w 2658173"/>
              <a:gd name="connsiteY308" fmla="*/ 1627924 h 2637168"/>
              <a:gd name="connsiteX309" fmla="*/ 2011558 w 2658173"/>
              <a:gd name="connsiteY309" fmla="*/ 1625285 h 2637168"/>
              <a:gd name="connsiteX310" fmla="*/ 2016835 w 2658173"/>
              <a:gd name="connsiteY310" fmla="*/ 1622647 h 2637168"/>
              <a:gd name="connsiteX311" fmla="*/ 1837408 w 2658173"/>
              <a:gd name="connsiteY311" fmla="*/ 1606815 h 2637168"/>
              <a:gd name="connsiteX312" fmla="*/ 1845339 w 2658173"/>
              <a:gd name="connsiteY312" fmla="*/ 1621147 h 2637168"/>
              <a:gd name="connsiteX313" fmla="*/ 1833700 w 2658173"/>
              <a:gd name="connsiteY313" fmla="*/ 1617428 h 2637168"/>
              <a:gd name="connsiteX314" fmla="*/ 1813001 w 2658173"/>
              <a:gd name="connsiteY314" fmla="*/ 1527986 h 2637168"/>
              <a:gd name="connsiteX315" fmla="*/ 1826854 w 2658173"/>
              <a:gd name="connsiteY315" fmla="*/ 1532933 h 2637168"/>
              <a:gd name="connsiteX316" fmla="*/ 1813001 w 2658173"/>
              <a:gd name="connsiteY316" fmla="*/ 1527986 h 2637168"/>
              <a:gd name="connsiteX317" fmla="*/ 1803105 w 2658173"/>
              <a:gd name="connsiteY317" fmla="*/ 1525018 h 2637168"/>
              <a:gd name="connsiteX318" fmla="*/ 1797828 w 2658173"/>
              <a:gd name="connsiteY318" fmla="*/ 1535573 h 2637168"/>
              <a:gd name="connsiteX319" fmla="*/ 1803105 w 2658173"/>
              <a:gd name="connsiteY319" fmla="*/ 1525018 h 2637168"/>
              <a:gd name="connsiteX320" fmla="*/ 265438 w 2658173"/>
              <a:gd name="connsiteY320" fmla="*/ 1511165 h 2637168"/>
              <a:gd name="connsiteX321" fmla="*/ 270056 w 2658173"/>
              <a:gd name="connsiteY321" fmla="*/ 1519740 h 2637168"/>
              <a:gd name="connsiteX322" fmla="*/ 256863 w 2658173"/>
              <a:gd name="connsiteY322" fmla="*/ 1514463 h 2637168"/>
              <a:gd name="connsiteX323" fmla="*/ 265438 w 2658173"/>
              <a:gd name="connsiteY323" fmla="*/ 1511165 h 2637168"/>
              <a:gd name="connsiteX324" fmla="*/ 122290 w 2658173"/>
              <a:gd name="connsiteY324" fmla="*/ 1506547 h 2637168"/>
              <a:gd name="connsiteX325" fmla="*/ 114374 w 2658173"/>
              <a:gd name="connsiteY325" fmla="*/ 1535572 h 2637168"/>
              <a:gd name="connsiteX326" fmla="*/ 122290 w 2658173"/>
              <a:gd name="connsiteY326" fmla="*/ 1506547 h 2637168"/>
              <a:gd name="connsiteX327" fmla="*/ 1771441 w 2658173"/>
              <a:gd name="connsiteY327" fmla="*/ 1456413 h 2637168"/>
              <a:gd name="connsiteX328" fmla="*/ 1789912 w 2658173"/>
              <a:gd name="connsiteY328" fmla="*/ 1474884 h 2637168"/>
              <a:gd name="connsiteX329" fmla="*/ 1771441 w 2658173"/>
              <a:gd name="connsiteY329" fmla="*/ 1456413 h 2637168"/>
              <a:gd name="connsiteX330" fmla="*/ 74804 w 2658173"/>
              <a:gd name="connsiteY330" fmla="*/ 1456413 h 2637168"/>
              <a:gd name="connsiteX331" fmla="*/ 135493 w 2658173"/>
              <a:gd name="connsiteY331" fmla="*/ 1469606 h 2637168"/>
              <a:gd name="connsiteX332" fmla="*/ 74804 w 2658173"/>
              <a:gd name="connsiteY332" fmla="*/ 1456413 h 2637168"/>
              <a:gd name="connsiteX333" fmla="*/ 2154375 w 2658173"/>
              <a:gd name="connsiteY333" fmla="*/ 1450806 h 2637168"/>
              <a:gd name="connsiteX334" fmla="*/ 2175155 w 2658173"/>
              <a:gd name="connsiteY334" fmla="*/ 1464328 h 2637168"/>
              <a:gd name="connsiteX335" fmla="*/ 2151407 w 2658173"/>
              <a:gd name="connsiteY335" fmla="*/ 1474883 h 2637168"/>
              <a:gd name="connsiteX336" fmla="*/ 2154375 w 2658173"/>
              <a:gd name="connsiteY336" fmla="*/ 1450806 h 2637168"/>
              <a:gd name="connsiteX337" fmla="*/ 1870093 w 2658173"/>
              <a:gd name="connsiteY337" fmla="*/ 1448650 h 2637168"/>
              <a:gd name="connsiteX338" fmla="*/ 1871711 w 2658173"/>
              <a:gd name="connsiteY338" fmla="*/ 1485437 h 2637168"/>
              <a:gd name="connsiteX339" fmla="*/ 1840046 w 2658173"/>
              <a:gd name="connsiteY339" fmla="*/ 1469605 h 2637168"/>
              <a:gd name="connsiteX340" fmla="*/ 1863919 w 2658173"/>
              <a:gd name="connsiteY340" fmla="*/ 1448702 h 2637168"/>
              <a:gd name="connsiteX341" fmla="*/ 1870093 w 2658173"/>
              <a:gd name="connsiteY341" fmla="*/ 1448650 h 2637168"/>
              <a:gd name="connsiteX342" fmla="*/ 2225287 w 2658173"/>
              <a:gd name="connsiteY342" fmla="*/ 1422111 h 2637168"/>
              <a:gd name="connsiteX343" fmla="*/ 2217372 w 2658173"/>
              <a:gd name="connsiteY343" fmla="*/ 1432666 h 2637168"/>
              <a:gd name="connsiteX344" fmla="*/ 2225287 w 2658173"/>
              <a:gd name="connsiteY344" fmla="*/ 1422111 h 2637168"/>
              <a:gd name="connsiteX345" fmla="*/ 2622074 w 2658173"/>
              <a:gd name="connsiteY345" fmla="*/ 1408257 h 2637168"/>
              <a:gd name="connsiteX346" fmla="*/ 2650109 w 2658173"/>
              <a:gd name="connsiteY346" fmla="*/ 1422110 h 2637168"/>
              <a:gd name="connsiteX347" fmla="*/ 2639554 w 2658173"/>
              <a:gd name="connsiteY347" fmla="*/ 1464328 h 2637168"/>
              <a:gd name="connsiteX348" fmla="*/ 2599975 w 2658173"/>
              <a:gd name="connsiteY348" fmla="*/ 1422110 h 2637168"/>
              <a:gd name="connsiteX349" fmla="*/ 2622074 w 2658173"/>
              <a:gd name="connsiteY349" fmla="*/ 1408257 h 2637168"/>
              <a:gd name="connsiteX350" fmla="*/ 1859377 w 2658173"/>
              <a:gd name="connsiteY350" fmla="*/ 1392638 h 2637168"/>
              <a:gd name="connsiteX351" fmla="*/ 1884614 w 2658173"/>
              <a:gd name="connsiteY351" fmla="*/ 1393374 h 2637168"/>
              <a:gd name="connsiteX352" fmla="*/ 1927121 w 2658173"/>
              <a:gd name="connsiteY352" fmla="*/ 1406278 h 2637168"/>
              <a:gd name="connsiteX353" fmla="*/ 2008919 w 2658173"/>
              <a:gd name="connsiteY353" fmla="*/ 1403639 h 2637168"/>
              <a:gd name="connsiteX354" fmla="*/ 1818937 w 2658173"/>
              <a:gd name="connsiteY354" fmla="*/ 1435303 h 2637168"/>
              <a:gd name="connsiteX355" fmla="*/ 1859377 w 2658173"/>
              <a:gd name="connsiteY355" fmla="*/ 1392638 h 2637168"/>
              <a:gd name="connsiteX356" fmla="*/ 1687005 w 2658173"/>
              <a:gd name="connsiteY356" fmla="*/ 1379892 h 2637168"/>
              <a:gd name="connsiteX357" fmla="*/ 1687005 w 2658173"/>
              <a:gd name="connsiteY357" fmla="*/ 1379892 h 2637168"/>
              <a:gd name="connsiteX358" fmla="*/ 2216053 w 2658173"/>
              <a:gd name="connsiteY358" fmla="*/ 1363070 h 2637168"/>
              <a:gd name="connsiteX359" fmla="*/ 2225288 w 2658173"/>
              <a:gd name="connsiteY359" fmla="*/ 1364059 h 2637168"/>
              <a:gd name="connsiteX360" fmla="*/ 2214733 w 2658173"/>
              <a:gd name="connsiteY360" fmla="*/ 1371975 h 2637168"/>
              <a:gd name="connsiteX361" fmla="*/ 2216053 w 2658173"/>
              <a:gd name="connsiteY361" fmla="*/ 1363070 h 2637168"/>
              <a:gd name="connsiteX362" fmla="*/ 1857527 w 2658173"/>
              <a:gd name="connsiteY362" fmla="*/ 1330747 h 2637168"/>
              <a:gd name="connsiteX363" fmla="*/ 1863793 w 2658173"/>
              <a:gd name="connsiteY363" fmla="*/ 1332396 h 2637168"/>
              <a:gd name="connsiteX364" fmla="*/ 1853239 w 2658173"/>
              <a:gd name="connsiteY364" fmla="*/ 1335035 h 2637168"/>
              <a:gd name="connsiteX365" fmla="*/ 1857527 w 2658173"/>
              <a:gd name="connsiteY365" fmla="*/ 1330747 h 2637168"/>
              <a:gd name="connsiteX366" fmla="*/ 2404 w 2658173"/>
              <a:gd name="connsiteY366" fmla="*/ 1328000 h 2637168"/>
              <a:gd name="connsiteX367" fmla="*/ 19396 w 2658173"/>
              <a:gd name="connsiteY367" fmla="*/ 1335035 h 2637168"/>
              <a:gd name="connsiteX368" fmla="*/ 4176 w 2658173"/>
              <a:gd name="connsiteY368" fmla="*/ 1352447 h 2637168"/>
              <a:gd name="connsiteX369" fmla="*/ 719 w 2658173"/>
              <a:gd name="connsiteY369" fmla="*/ 1346229 h 2637168"/>
              <a:gd name="connsiteX370" fmla="*/ 719 w 2658173"/>
              <a:gd name="connsiteY370" fmla="*/ 1329742 h 2637168"/>
              <a:gd name="connsiteX371" fmla="*/ 56326 w 2658173"/>
              <a:gd name="connsiteY371" fmla="*/ 1287540 h 2637168"/>
              <a:gd name="connsiteX372" fmla="*/ 87990 w 2658173"/>
              <a:gd name="connsiteY372" fmla="*/ 1319204 h 2637168"/>
              <a:gd name="connsiteX373" fmla="*/ 56326 w 2658173"/>
              <a:gd name="connsiteY373" fmla="*/ 1287540 h 2637168"/>
              <a:gd name="connsiteX374" fmla="*/ 2249325 w 2658173"/>
              <a:gd name="connsiteY374" fmla="*/ 1276490 h 2637168"/>
              <a:gd name="connsiteX375" fmla="*/ 2243759 w 2658173"/>
              <a:gd name="connsiteY375" fmla="*/ 1292817 h 2637168"/>
              <a:gd name="connsiteX376" fmla="*/ 2249325 w 2658173"/>
              <a:gd name="connsiteY376" fmla="*/ 1276490 h 2637168"/>
              <a:gd name="connsiteX377" fmla="*/ 2066640 w 2658173"/>
              <a:gd name="connsiteY377" fmla="*/ 1274017 h 2637168"/>
              <a:gd name="connsiteX378" fmla="*/ 2066970 w 2658173"/>
              <a:gd name="connsiteY378" fmla="*/ 1279624 h 2637168"/>
              <a:gd name="connsiteX379" fmla="*/ 2072247 w 2658173"/>
              <a:gd name="connsiteY379" fmla="*/ 1274347 h 2637168"/>
              <a:gd name="connsiteX380" fmla="*/ 2066640 w 2658173"/>
              <a:gd name="connsiteY380" fmla="*/ 1274017 h 2637168"/>
              <a:gd name="connsiteX381" fmla="*/ 2283338 w 2658173"/>
              <a:gd name="connsiteY381" fmla="*/ 1263792 h 2637168"/>
              <a:gd name="connsiteX382" fmla="*/ 2283338 w 2658173"/>
              <a:gd name="connsiteY382" fmla="*/ 1263792 h 2637168"/>
              <a:gd name="connsiteX383" fmla="*/ 1918546 w 2658173"/>
              <a:gd name="connsiteY383" fmla="*/ 1255875 h 2637168"/>
              <a:gd name="connsiteX384" fmla="*/ 1924483 w 2658173"/>
              <a:gd name="connsiteY384" fmla="*/ 1258513 h 2637168"/>
              <a:gd name="connsiteX385" fmla="*/ 1916567 w 2658173"/>
              <a:gd name="connsiteY385" fmla="*/ 1261152 h 2637168"/>
              <a:gd name="connsiteX386" fmla="*/ 1918546 w 2658173"/>
              <a:gd name="connsiteY386" fmla="*/ 1255875 h 2637168"/>
              <a:gd name="connsiteX387" fmla="*/ 1824998 w 2658173"/>
              <a:gd name="connsiteY387" fmla="*/ 1253113 h 2637168"/>
              <a:gd name="connsiteX388" fmla="*/ 1826854 w 2658173"/>
              <a:gd name="connsiteY388" fmla="*/ 1269069 h 2637168"/>
              <a:gd name="connsiteX389" fmla="*/ 1824998 w 2658173"/>
              <a:gd name="connsiteY389" fmla="*/ 1253113 h 2637168"/>
              <a:gd name="connsiteX390" fmla="*/ 2056416 w 2658173"/>
              <a:gd name="connsiteY390" fmla="*/ 1245322 h 2637168"/>
              <a:gd name="connsiteX391" fmla="*/ 2074886 w 2658173"/>
              <a:gd name="connsiteY391" fmla="*/ 1282263 h 2637168"/>
              <a:gd name="connsiteX392" fmla="*/ 2056416 w 2658173"/>
              <a:gd name="connsiteY392" fmla="*/ 1245322 h 2637168"/>
              <a:gd name="connsiteX393" fmla="*/ 161460 w 2658173"/>
              <a:gd name="connsiteY393" fmla="*/ 1244826 h 2637168"/>
              <a:gd name="connsiteX394" fmla="*/ 182981 w 2658173"/>
              <a:gd name="connsiteY394" fmla="*/ 1284901 h 2637168"/>
              <a:gd name="connsiteX395" fmla="*/ 148679 w 2658173"/>
              <a:gd name="connsiteY395" fmla="*/ 1245321 h 2637168"/>
              <a:gd name="connsiteX396" fmla="*/ 161460 w 2658173"/>
              <a:gd name="connsiteY396" fmla="*/ 1244826 h 2637168"/>
              <a:gd name="connsiteX397" fmla="*/ 2022114 w 2658173"/>
              <a:gd name="connsiteY397" fmla="*/ 1242683 h 2637168"/>
              <a:gd name="connsiteX398" fmla="*/ 2011558 w 2658173"/>
              <a:gd name="connsiteY398" fmla="*/ 1255876 h 2637168"/>
              <a:gd name="connsiteX399" fmla="*/ 2022114 w 2658173"/>
              <a:gd name="connsiteY399" fmla="*/ 1242683 h 2637168"/>
              <a:gd name="connsiteX400" fmla="*/ 1771442 w 2658173"/>
              <a:gd name="connsiteY400" fmla="*/ 1240044 h 2637168"/>
              <a:gd name="connsiteX401" fmla="*/ 1766165 w 2658173"/>
              <a:gd name="connsiteY401" fmla="*/ 1266430 h 2637168"/>
              <a:gd name="connsiteX402" fmla="*/ 1771442 w 2658173"/>
              <a:gd name="connsiteY402" fmla="*/ 1240044 h 2637168"/>
              <a:gd name="connsiteX403" fmla="*/ 1919206 w 2658173"/>
              <a:gd name="connsiteY403" fmla="*/ 1237405 h 2637168"/>
              <a:gd name="connsiteX404" fmla="*/ 1903565 w 2658173"/>
              <a:gd name="connsiteY404" fmla="*/ 1241327 h 2637168"/>
              <a:gd name="connsiteX405" fmla="*/ 1898300 w 2658173"/>
              <a:gd name="connsiteY405" fmla="*/ 1242388 h 2637168"/>
              <a:gd name="connsiteX406" fmla="*/ 1898427 w 2658173"/>
              <a:gd name="connsiteY406" fmla="*/ 1242311 h 2637168"/>
              <a:gd name="connsiteX407" fmla="*/ 1919206 w 2658173"/>
              <a:gd name="connsiteY407" fmla="*/ 1237405 h 2637168"/>
              <a:gd name="connsiteX408" fmla="*/ 719 w 2658173"/>
              <a:gd name="connsiteY408" fmla="*/ 1237405 h 2637168"/>
              <a:gd name="connsiteX409" fmla="*/ 29945 w 2658173"/>
              <a:gd name="connsiteY409" fmla="*/ 1237405 h 2637168"/>
              <a:gd name="connsiteX410" fmla="*/ 3559 w 2658173"/>
              <a:gd name="connsiteY410" fmla="*/ 1278964 h 2637168"/>
              <a:gd name="connsiteX411" fmla="*/ 719 w 2658173"/>
              <a:gd name="connsiteY411" fmla="*/ 1279089 h 2637168"/>
              <a:gd name="connsiteX412" fmla="*/ 297103 w 2658173"/>
              <a:gd name="connsiteY412" fmla="*/ 1227510 h 2637168"/>
              <a:gd name="connsiteX413" fmla="*/ 259503 w 2658173"/>
              <a:gd name="connsiteY413" fmla="*/ 1232127 h 2637168"/>
              <a:gd name="connsiteX414" fmla="*/ 296444 w 2658173"/>
              <a:gd name="connsiteY414" fmla="*/ 1271708 h 2637168"/>
              <a:gd name="connsiteX415" fmla="*/ 306998 w 2658173"/>
              <a:gd name="connsiteY415" fmla="*/ 1250597 h 2637168"/>
              <a:gd name="connsiteX416" fmla="*/ 297103 w 2658173"/>
              <a:gd name="connsiteY416" fmla="*/ 1227510 h 2637168"/>
              <a:gd name="connsiteX417" fmla="*/ 2158992 w 2658173"/>
              <a:gd name="connsiteY417" fmla="*/ 1215965 h 2637168"/>
              <a:gd name="connsiteX418" fmla="*/ 2164599 w 2658173"/>
              <a:gd name="connsiteY418" fmla="*/ 1216295 h 2637168"/>
              <a:gd name="connsiteX419" fmla="*/ 2159322 w 2658173"/>
              <a:gd name="connsiteY419" fmla="*/ 1221572 h 2637168"/>
              <a:gd name="connsiteX420" fmla="*/ 2158992 w 2658173"/>
              <a:gd name="connsiteY420" fmla="*/ 1215965 h 2637168"/>
              <a:gd name="connsiteX421" fmla="*/ 920 w 2658173"/>
              <a:gd name="connsiteY421" fmla="*/ 1208380 h 2637168"/>
              <a:gd name="connsiteX422" fmla="*/ 14115 w 2658173"/>
              <a:gd name="connsiteY422" fmla="*/ 1221574 h 2637168"/>
              <a:gd name="connsiteX423" fmla="*/ 920 w 2658173"/>
              <a:gd name="connsiteY423" fmla="*/ 1208380 h 2637168"/>
              <a:gd name="connsiteX424" fmla="*/ 1688852 w 2658173"/>
              <a:gd name="connsiteY424" fmla="*/ 1195579 h 2637168"/>
              <a:gd name="connsiteX425" fmla="*/ 1702836 w 2658173"/>
              <a:gd name="connsiteY425" fmla="*/ 1234766 h 2637168"/>
              <a:gd name="connsiteX426" fmla="*/ 1663257 w 2658173"/>
              <a:gd name="connsiteY426" fmla="*/ 1213657 h 2637168"/>
              <a:gd name="connsiteX427" fmla="*/ 1676120 w 2658173"/>
              <a:gd name="connsiteY427" fmla="*/ 1195805 h 2637168"/>
              <a:gd name="connsiteX428" fmla="*/ 1688852 w 2658173"/>
              <a:gd name="connsiteY428" fmla="*/ 1195579 h 2637168"/>
              <a:gd name="connsiteX429" fmla="*/ 1861155 w 2658173"/>
              <a:gd name="connsiteY429" fmla="*/ 1195187 h 2637168"/>
              <a:gd name="connsiteX430" fmla="*/ 1855878 w 2658173"/>
              <a:gd name="connsiteY430" fmla="*/ 1211019 h 2637168"/>
              <a:gd name="connsiteX431" fmla="*/ 1861155 w 2658173"/>
              <a:gd name="connsiteY431" fmla="*/ 1195187 h 2637168"/>
              <a:gd name="connsiteX432" fmla="*/ 1890181 w 2658173"/>
              <a:gd name="connsiteY432" fmla="*/ 1195186 h 2637168"/>
              <a:gd name="connsiteX433" fmla="*/ 1895004 w 2658173"/>
              <a:gd name="connsiteY433" fmla="*/ 1243053 h 2637168"/>
              <a:gd name="connsiteX434" fmla="*/ 1898300 w 2658173"/>
              <a:gd name="connsiteY434" fmla="*/ 1242388 h 2637168"/>
              <a:gd name="connsiteX435" fmla="*/ 1887542 w 2658173"/>
              <a:gd name="connsiteY435" fmla="*/ 1248949 h 2637168"/>
              <a:gd name="connsiteX436" fmla="*/ 1895458 w 2658173"/>
              <a:gd name="connsiteY436" fmla="*/ 1266430 h 2637168"/>
              <a:gd name="connsiteX437" fmla="*/ 1832130 w 2658173"/>
              <a:gd name="connsiteY437" fmla="*/ 1263792 h 2637168"/>
              <a:gd name="connsiteX438" fmla="*/ 1890181 w 2658173"/>
              <a:gd name="connsiteY438" fmla="*/ 1195186 h 2637168"/>
              <a:gd name="connsiteX439" fmla="*/ 53693 w 2658173"/>
              <a:gd name="connsiteY439" fmla="*/ 1187271 h 2637168"/>
              <a:gd name="connsiteX440" fmla="*/ 109106 w 2658173"/>
              <a:gd name="connsiteY440" fmla="*/ 1208380 h 2637168"/>
              <a:gd name="connsiteX441" fmla="*/ 19391 w 2658173"/>
              <a:gd name="connsiteY441" fmla="*/ 1218935 h 2637168"/>
              <a:gd name="connsiteX442" fmla="*/ 53693 w 2658173"/>
              <a:gd name="connsiteY442" fmla="*/ 1187271 h 2637168"/>
              <a:gd name="connsiteX443" fmla="*/ 1904694 w 2658173"/>
              <a:gd name="connsiteY443" fmla="*/ 1179356 h 2637168"/>
              <a:gd name="connsiteX444" fmla="*/ 1913929 w 2658173"/>
              <a:gd name="connsiteY444" fmla="*/ 1187272 h 2637168"/>
              <a:gd name="connsiteX445" fmla="*/ 1895458 w 2658173"/>
              <a:gd name="connsiteY445" fmla="*/ 1187272 h 2637168"/>
              <a:gd name="connsiteX446" fmla="*/ 1904694 w 2658173"/>
              <a:gd name="connsiteY446" fmla="*/ 1179356 h 2637168"/>
              <a:gd name="connsiteX447" fmla="*/ 2053777 w 2658173"/>
              <a:gd name="connsiteY447" fmla="*/ 1176716 h 2637168"/>
              <a:gd name="connsiteX448" fmla="*/ 1921844 w 2658173"/>
              <a:gd name="connsiteY448" fmla="*/ 1274346 h 2637168"/>
              <a:gd name="connsiteX449" fmla="*/ 2053777 w 2658173"/>
              <a:gd name="connsiteY449" fmla="*/ 1176716 h 2637168"/>
              <a:gd name="connsiteX450" fmla="*/ 367687 w 2658173"/>
              <a:gd name="connsiteY450" fmla="*/ 1163522 h 2637168"/>
              <a:gd name="connsiteX451" fmla="*/ 407267 w 2658173"/>
              <a:gd name="connsiteY451" fmla="*/ 1205741 h 2637168"/>
              <a:gd name="connsiteX452" fmla="*/ 367687 w 2658173"/>
              <a:gd name="connsiteY452" fmla="*/ 1163522 h 2637168"/>
              <a:gd name="connsiteX453" fmla="*/ 1592014 w 2658173"/>
              <a:gd name="connsiteY453" fmla="*/ 1150329 h 2637168"/>
              <a:gd name="connsiteX454" fmla="*/ 1592014 w 2658173"/>
              <a:gd name="connsiteY454" fmla="*/ 1150329 h 2637168"/>
              <a:gd name="connsiteX455" fmla="*/ 2217373 w 2658173"/>
              <a:gd name="connsiteY455" fmla="*/ 1137137 h 2637168"/>
              <a:gd name="connsiteX456" fmla="*/ 2185709 w 2658173"/>
              <a:gd name="connsiteY456" fmla="*/ 1163523 h 2637168"/>
              <a:gd name="connsiteX457" fmla="*/ 2217373 w 2658173"/>
              <a:gd name="connsiteY457" fmla="*/ 1137137 h 2637168"/>
              <a:gd name="connsiteX458" fmla="*/ 1742418 w 2658173"/>
              <a:gd name="connsiteY458" fmla="*/ 1137136 h 2637168"/>
              <a:gd name="connsiteX459" fmla="*/ 1729223 w 2658173"/>
              <a:gd name="connsiteY459" fmla="*/ 1147691 h 2637168"/>
              <a:gd name="connsiteX460" fmla="*/ 1742418 w 2658173"/>
              <a:gd name="connsiteY460" fmla="*/ 1137136 h 2637168"/>
              <a:gd name="connsiteX461" fmla="*/ 719 w 2658173"/>
              <a:gd name="connsiteY461" fmla="*/ 1126605 h 2637168"/>
              <a:gd name="connsiteX462" fmla="*/ 32015 w 2658173"/>
              <a:gd name="connsiteY462" fmla="*/ 1133892 h 2637168"/>
              <a:gd name="connsiteX463" fmla="*/ 53693 w 2658173"/>
              <a:gd name="connsiteY463" fmla="*/ 1142414 h 2637168"/>
              <a:gd name="connsiteX464" fmla="*/ 14897 w 2658173"/>
              <a:gd name="connsiteY464" fmla="*/ 1153547 h 2637168"/>
              <a:gd name="connsiteX465" fmla="*/ 719 w 2658173"/>
              <a:gd name="connsiteY465" fmla="*/ 1151426 h 2637168"/>
              <a:gd name="connsiteX466" fmla="*/ 452124 w 2658173"/>
              <a:gd name="connsiteY466" fmla="*/ 1121304 h 2637168"/>
              <a:gd name="connsiteX467" fmla="*/ 478509 w 2658173"/>
              <a:gd name="connsiteY467" fmla="*/ 1176715 h 2637168"/>
              <a:gd name="connsiteX468" fmla="*/ 452124 w 2658173"/>
              <a:gd name="connsiteY468" fmla="*/ 1121304 h 2637168"/>
              <a:gd name="connsiteX469" fmla="*/ 1929761 w 2658173"/>
              <a:gd name="connsiteY469" fmla="*/ 1092279 h 2637168"/>
              <a:gd name="connsiteX470" fmla="*/ 1874348 w 2658173"/>
              <a:gd name="connsiteY470" fmla="*/ 1189909 h 2637168"/>
              <a:gd name="connsiteX471" fmla="*/ 1929761 w 2658173"/>
              <a:gd name="connsiteY471" fmla="*/ 1092279 h 2637168"/>
              <a:gd name="connsiteX472" fmla="*/ 1807398 w 2658173"/>
              <a:gd name="connsiteY472" fmla="*/ 1088023 h 2637168"/>
              <a:gd name="connsiteX473" fmla="*/ 1813660 w 2658173"/>
              <a:gd name="connsiteY473" fmla="*/ 1110751 h 2637168"/>
              <a:gd name="connsiteX474" fmla="*/ 1807398 w 2658173"/>
              <a:gd name="connsiteY474" fmla="*/ 1088023 h 2637168"/>
              <a:gd name="connsiteX475" fmla="*/ 1737138 w 2658173"/>
              <a:gd name="connsiteY475" fmla="*/ 1073810 h 2637168"/>
              <a:gd name="connsiteX476" fmla="*/ 1737138 w 2658173"/>
              <a:gd name="connsiteY476" fmla="*/ 1073810 h 2637168"/>
              <a:gd name="connsiteX477" fmla="*/ 1763526 w 2658173"/>
              <a:gd name="connsiteY477" fmla="*/ 1065892 h 2637168"/>
              <a:gd name="connsiteX478" fmla="*/ 1750332 w 2658173"/>
              <a:gd name="connsiteY478" fmla="*/ 1073808 h 2637168"/>
              <a:gd name="connsiteX479" fmla="*/ 1763526 w 2658173"/>
              <a:gd name="connsiteY479" fmla="*/ 1065892 h 2637168"/>
              <a:gd name="connsiteX480" fmla="*/ 2046562 w 2658173"/>
              <a:gd name="connsiteY480" fmla="*/ 1031549 h 2637168"/>
              <a:gd name="connsiteX481" fmla="*/ 2051139 w 2658173"/>
              <a:gd name="connsiteY481" fmla="*/ 1050061 h 2637168"/>
              <a:gd name="connsiteX482" fmla="*/ 2019474 w 2658173"/>
              <a:gd name="connsiteY482" fmla="*/ 1076447 h 2637168"/>
              <a:gd name="connsiteX483" fmla="*/ 2046562 w 2658173"/>
              <a:gd name="connsiteY483" fmla="*/ 1031549 h 2637168"/>
              <a:gd name="connsiteX484" fmla="*/ 426479 w 2658173"/>
              <a:gd name="connsiteY484" fmla="*/ 1025200 h 2637168"/>
              <a:gd name="connsiteX485" fmla="*/ 409905 w 2658173"/>
              <a:gd name="connsiteY485" fmla="*/ 1031590 h 2637168"/>
              <a:gd name="connsiteX486" fmla="*/ 460039 w 2658173"/>
              <a:gd name="connsiteY486" fmla="*/ 1113388 h 2637168"/>
              <a:gd name="connsiteX487" fmla="*/ 473232 w 2658173"/>
              <a:gd name="connsiteY487" fmla="*/ 1097556 h 2637168"/>
              <a:gd name="connsiteX488" fmla="*/ 426479 w 2658173"/>
              <a:gd name="connsiteY488" fmla="*/ 1025200 h 2637168"/>
              <a:gd name="connsiteX489" fmla="*/ 2301863 w 2658173"/>
              <a:gd name="connsiteY489" fmla="*/ 1006147 h 2637168"/>
              <a:gd name="connsiteX490" fmla="*/ 2315580 w 2658173"/>
              <a:gd name="connsiteY490" fmla="*/ 1006895 h 2637168"/>
              <a:gd name="connsiteX491" fmla="*/ 2333474 w 2658173"/>
              <a:gd name="connsiteY491" fmla="*/ 1023675 h 2637168"/>
              <a:gd name="connsiteX492" fmla="*/ 2256952 w 2658173"/>
              <a:gd name="connsiteY492" fmla="*/ 1065893 h 2637168"/>
              <a:gd name="connsiteX493" fmla="*/ 2301863 w 2658173"/>
              <a:gd name="connsiteY493" fmla="*/ 1006147 h 2637168"/>
              <a:gd name="connsiteX494" fmla="*/ 1782986 w 2658173"/>
              <a:gd name="connsiteY494" fmla="*/ 1005493 h 2637168"/>
              <a:gd name="connsiteX495" fmla="*/ 1789913 w 2658173"/>
              <a:gd name="connsiteY495" fmla="*/ 1007843 h 2637168"/>
              <a:gd name="connsiteX496" fmla="*/ 1774080 w 2658173"/>
              <a:gd name="connsiteY496" fmla="*/ 1023675 h 2637168"/>
              <a:gd name="connsiteX497" fmla="*/ 1782986 w 2658173"/>
              <a:gd name="connsiteY497" fmla="*/ 1005493 h 2637168"/>
              <a:gd name="connsiteX498" fmla="*/ 1980673 w 2658173"/>
              <a:gd name="connsiteY498" fmla="*/ 1001113 h 2637168"/>
              <a:gd name="connsiteX499" fmla="*/ 1990450 w 2658173"/>
              <a:gd name="connsiteY499" fmla="*/ 1007843 h 2637168"/>
              <a:gd name="connsiteX500" fmla="*/ 1971978 w 2658173"/>
              <a:gd name="connsiteY500" fmla="*/ 1052700 h 2637168"/>
              <a:gd name="connsiteX501" fmla="*/ 1980673 w 2658173"/>
              <a:gd name="connsiteY501" fmla="*/ 1001113 h 2637168"/>
              <a:gd name="connsiteX502" fmla="*/ 82719 w 2658173"/>
              <a:gd name="connsiteY502" fmla="*/ 986734 h 2637168"/>
              <a:gd name="connsiteX503" fmla="*/ 219928 w 2658173"/>
              <a:gd name="connsiteY503" fmla="*/ 1108112 h 2637168"/>
              <a:gd name="connsiteX504" fmla="*/ 82719 w 2658173"/>
              <a:gd name="connsiteY504" fmla="*/ 986734 h 2637168"/>
              <a:gd name="connsiteX505" fmla="*/ 1531325 w 2658173"/>
              <a:gd name="connsiteY505" fmla="*/ 957708 h 2637168"/>
              <a:gd name="connsiteX506" fmla="*/ 1523409 w 2658173"/>
              <a:gd name="connsiteY506" fmla="*/ 965624 h 2637168"/>
              <a:gd name="connsiteX507" fmla="*/ 1531325 w 2658173"/>
              <a:gd name="connsiteY507" fmla="*/ 957708 h 2637168"/>
              <a:gd name="connsiteX508" fmla="*/ 719 w 2658173"/>
              <a:gd name="connsiteY508" fmla="*/ 953833 h 2637168"/>
              <a:gd name="connsiteX509" fmla="*/ 17737 w 2658173"/>
              <a:gd name="connsiteY509" fmla="*/ 971231 h 2637168"/>
              <a:gd name="connsiteX510" fmla="*/ 148564 w 2658173"/>
              <a:gd name="connsiteY510" fmla="*/ 1107536 h 2637168"/>
              <a:gd name="connsiteX511" fmla="*/ 139037 w 2658173"/>
              <a:gd name="connsiteY511" fmla="*/ 1099180 h 2637168"/>
              <a:gd name="connsiteX512" fmla="*/ 101184 w 2658173"/>
              <a:gd name="connsiteY512" fmla="*/ 1060615 h 2637168"/>
              <a:gd name="connsiteX513" fmla="*/ 719 w 2658173"/>
              <a:gd name="connsiteY513" fmla="*/ 955812 h 2637168"/>
              <a:gd name="connsiteX514" fmla="*/ 1454804 w 2658173"/>
              <a:gd name="connsiteY514" fmla="*/ 949792 h 2637168"/>
              <a:gd name="connsiteX515" fmla="*/ 1454804 w 2658173"/>
              <a:gd name="connsiteY515" fmla="*/ 949792 h 2637168"/>
              <a:gd name="connsiteX516" fmla="*/ 2201211 w 2658173"/>
              <a:gd name="connsiteY516" fmla="*/ 946824 h 2637168"/>
              <a:gd name="connsiteX517" fmla="*/ 2212096 w 2658173"/>
              <a:gd name="connsiteY517" fmla="*/ 960348 h 2637168"/>
              <a:gd name="connsiteX518" fmla="*/ 2188348 w 2658173"/>
              <a:gd name="connsiteY518" fmla="*/ 962986 h 2637168"/>
              <a:gd name="connsiteX519" fmla="*/ 2201211 w 2658173"/>
              <a:gd name="connsiteY519" fmla="*/ 946824 h 2637168"/>
              <a:gd name="connsiteX520" fmla="*/ 327116 w 2658173"/>
              <a:gd name="connsiteY520" fmla="*/ 943856 h 2637168"/>
              <a:gd name="connsiteX521" fmla="*/ 330744 w 2658173"/>
              <a:gd name="connsiteY521" fmla="*/ 952432 h 2637168"/>
              <a:gd name="connsiteX522" fmla="*/ 317550 w 2658173"/>
              <a:gd name="connsiteY522" fmla="*/ 947155 h 2637168"/>
              <a:gd name="connsiteX523" fmla="*/ 327116 w 2658173"/>
              <a:gd name="connsiteY523" fmla="*/ 943856 h 2637168"/>
              <a:gd name="connsiteX524" fmla="*/ 1486262 w 2658173"/>
              <a:gd name="connsiteY524" fmla="*/ 933053 h 2637168"/>
              <a:gd name="connsiteX525" fmla="*/ 1473275 w 2658173"/>
              <a:gd name="connsiteY525" fmla="*/ 970901 h 2637168"/>
              <a:gd name="connsiteX526" fmla="*/ 1486262 w 2658173"/>
              <a:gd name="connsiteY526" fmla="*/ 933053 h 2637168"/>
              <a:gd name="connsiteX527" fmla="*/ 1368224 w 2658173"/>
              <a:gd name="connsiteY527" fmla="*/ 922994 h 2637168"/>
              <a:gd name="connsiteX528" fmla="*/ 1383561 w 2658173"/>
              <a:gd name="connsiteY528" fmla="*/ 926045 h 2637168"/>
              <a:gd name="connsiteX529" fmla="*/ 1328149 w 2658173"/>
              <a:gd name="connsiteY529" fmla="*/ 944516 h 2637168"/>
              <a:gd name="connsiteX530" fmla="*/ 1368224 w 2658173"/>
              <a:gd name="connsiteY530" fmla="*/ 922994 h 2637168"/>
              <a:gd name="connsiteX531" fmla="*/ 1840047 w 2658173"/>
              <a:gd name="connsiteY531" fmla="*/ 910213 h 2637168"/>
              <a:gd name="connsiteX532" fmla="*/ 1766164 w 2658173"/>
              <a:gd name="connsiteY532" fmla="*/ 960347 h 2637168"/>
              <a:gd name="connsiteX533" fmla="*/ 1840047 w 2658173"/>
              <a:gd name="connsiteY533" fmla="*/ 910213 h 2637168"/>
              <a:gd name="connsiteX534" fmla="*/ 1035260 w 2658173"/>
              <a:gd name="connsiteY534" fmla="*/ 910212 h 2637168"/>
              <a:gd name="connsiteX535" fmla="*/ 1029983 w 2658173"/>
              <a:gd name="connsiteY535" fmla="*/ 915490 h 2637168"/>
              <a:gd name="connsiteX536" fmla="*/ 1035260 w 2658173"/>
              <a:gd name="connsiteY536" fmla="*/ 910212 h 2637168"/>
              <a:gd name="connsiteX537" fmla="*/ 1940314 w 2658173"/>
              <a:gd name="connsiteY537" fmla="*/ 902297 h 2637168"/>
              <a:gd name="connsiteX538" fmla="*/ 1895457 w 2658173"/>
              <a:gd name="connsiteY538" fmla="*/ 944515 h 2637168"/>
              <a:gd name="connsiteX539" fmla="*/ 1940314 w 2658173"/>
              <a:gd name="connsiteY539" fmla="*/ 902297 h 2637168"/>
              <a:gd name="connsiteX540" fmla="*/ 1544518 w 2658173"/>
              <a:gd name="connsiteY540" fmla="*/ 894382 h 2637168"/>
              <a:gd name="connsiteX541" fmla="*/ 1544518 w 2658173"/>
              <a:gd name="connsiteY541" fmla="*/ 894382 h 2637168"/>
              <a:gd name="connsiteX542" fmla="*/ 478509 w 2658173"/>
              <a:gd name="connsiteY542" fmla="*/ 873271 h 2637168"/>
              <a:gd name="connsiteX543" fmla="*/ 623635 w 2658173"/>
              <a:gd name="connsiteY543" fmla="*/ 1002565 h 2637168"/>
              <a:gd name="connsiteX544" fmla="*/ 478509 w 2658173"/>
              <a:gd name="connsiteY544" fmla="*/ 873271 h 2637168"/>
              <a:gd name="connsiteX545" fmla="*/ 391442 w 2658173"/>
              <a:gd name="connsiteY545" fmla="*/ 867996 h 2637168"/>
              <a:gd name="connsiteX546" fmla="*/ 399358 w 2658173"/>
              <a:gd name="connsiteY546" fmla="*/ 881189 h 2637168"/>
              <a:gd name="connsiteX547" fmla="*/ 391442 w 2658173"/>
              <a:gd name="connsiteY547" fmla="*/ 867996 h 2637168"/>
              <a:gd name="connsiteX548" fmla="*/ 1222104 w 2658173"/>
              <a:gd name="connsiteY548" fmla="*/ 841583 h 2637168"/>
              <a:gd name="connsiteX549" fmla="*/ 1225243 w 2658173"/>
              <a:gd name="connsiteY549" fmla="*/ 846886 h 2637168"/>
              <a:gd name="connsiteX550" fmla="*/ 1222104 w 2658173"/>
              <a:gd name="connsiteY550" fmla="*/ 841583 h 2637168"/>
              <a:gd name="connsiteX551" fmla="*/ 571533 w 2658173"/>
              <a:gd name="connsiteY551" fmla="*/ 836991 h 2637168"/>
              <a:gd name="connsiteX552" fmla="*/ 578789 w 2658173"/>
              <a:gd name="connsiteY552" fmla="*/ 841608 h 2637168"/>
              <a:gd name="connsiteX553" fmla="*/ 568235 w 2658173"/>
              <a:gd name="connsiteY553" fmla="*/ 844247 h 2637168"/>
              <a:gd name="connsiteX554" fmla="*/ 571533 w 2658173"/>
              <a:gd name="connsiteY554" fmla="*/ 836991 h 2637168"/>
              <a:gd name="connsiteX555" fmla="*/ 1939984 w 2658173"/>
              <a:gd name="connsiteY555" fmla="*/ 836001 h 2637168"/>
              <a:gd name="connsiteX556" fmla="*/ 1945591 w 2658173"/>
              <a:gd name="connsiteY556" fmla="*/ 836331 h 2637168"/>
              <a:gd name="connsiteX557" fmla="*/ 1940314 w 2658173"/>
              <a:gd name="connsiteY557" fmla="*/ 841608 h 2637168"/>
              <a:gd name="connsiteX558" fmla="*/ 1939984 w 2658173"/>
              <a:gd name="connsiteY558" fmla="*/ 836001 h 2637168"/>
              <a:gd name="connsiteX559" fmla="*/ 840542 w 2658173"/>
              <a:gd name="connsiteY559" fmla="*/ 832456 h 2637168"/>
              <a:gd name="connsiteX560" fmla="*/ 850561 w 2658173"/>
              <a:gd name="connsiteY560" fmla="*/ 849525 h 2637168"/>
              <a:gd name="connsiteX561" fmla="*/ 834729 w 2658173"/>
              <a:gd name="connsiteY561" fmla="*/ 836332 h 2637168"/>
              <a:gd name="connsiteX562" fmla="*/ 840542 w 2658173"/>
              <a:gd name="connsiteY562" fmla="*/ 832456 h 2637168"/>
              <a:gd name="connsiteX563" fmla="*/ 1338786 w 2658173"/>
              <a:gd name="connsiteY563" fmla="*/ 815510 h 2637168"/>
              <a:gd name="connsiteX564" fmla="*/ 1343981 w 2658173"/>
              <a:gd name="connsiteY564" fmla="*/ 833693 h 2637168"/>
              <a:gd name="connsiteX565" fmla="*/ 1342510 w 2658173"/>
              <a:gd name="connsiteY565" fmla="*/ 844433 h 2637168"/>
              <a:gd name="connsiteX566" fmla="*/ 1341526 w 2658173"/>
              <a:gd name="connsiteY566" fmla="*/ 847016 h 2637168"/>
              <a:gd name="connsiteX567" fmla="*/ 1340859 w 2658173"/>
              <a:gd name="connsiteY567" fmla="*/ 847260 h 2637168"/>
              <a:gd name="connsiteX568" fmla="*/ 1338879 w 2658173"/>
              <a:gd name="connsiteY568" fmla="*/ 840882 h 2637168"/>
              <a:gd name="connsiteX569" fmla="*/ 1338786 w 2658173"/>
              <a:gd name="connsiteY569" fmla="*/ 815510 h 2637168"/>
              <a:gd name="connsiteX570" fmla="*/ 2169876 w 2658173"/>
              <a:gd name="connsiteY570" fmla="*/ 807306 h 2637168"/>
              <a:gd name="connsiteX571" fmla="*/ 2114617 w 2658173"/>
              <a:gd name="connsiteY571" fmla="*/ 858244 h 2637168"/>
              <a:gd name="connsiteX572" fmla="*/ 2096942 w 2658173"/>
              <a:gd name="connsiteY572" fmla="*/ 863955 h 2637168"/>
              <a:gd name="connsiteX573" fmla="*/ 2078513 w 2658173"/>
              <a:gd name="connsiteY573" fmla="*/ 875911 h 2637168"/>
              <a:gd name="connsiteX574" fmla="*/ 2076897 w 2658173"/>
              <a:gd name="connsiteY574" fmla="*/ 876932 h 2637168"/>
              <a:gd name="connsiteX575" fmla="*/ 2037944 w 2658173"/>
              <a:gd name="connsiteY575" fmla="*/ 894382 h 2637168"/>
              <a:gd name="connsiteX576" fmla="*/ 2059589 w 2658173"/>
              <a:gd name="connsiteY576" fmla="*/ 887868 h 2637168"/>
              <a:gd name="connsiteX577" fmla="*/ 2076897 w 2658173"/>
              <a:gd name="connsiteY577" fmla="*/ 876932 h 2637168"/>
              <a:gd name="connsiteX578" fmla="*/ 2110837 w 2658173"/>
              <a:gd name="connsiteY578" fmla="*/ 861729 h 2637168"/>
              <a:gd name="connsiteX579" fmla="*/ 2114617 w 2658173"/>
              <a:gd name="connsiteY579" fmla="*/ 858244 h 2637168"/>
              <a:gd name="connsiteX580" fmla="*/ 2117103 w 2658173"/>
              <a:gd name="connsiteY580" fmla="*/ 857441 h 2637168"/>
              <a:gd name="connsiteX581" fmla="*/ 1990448 w 2658173"/>
              <a:gd name="connsiteY581" fmla="*/ 944516 h 2637168"/>
              <a:gd name="connsiteX582" fmla="*/ 2024751 w 2658173"/>
              <a:gd name="connsiteY582" fmla="*/ 897021 h 2637168"/>
              <a:gd name="connsiteX583" fmla="*/ 2169876 w 2658173"/>
              <a:gd name="connsiteY583" fmla="*/ 807306 h 2637168"/>
              <a:gd name="connsiteX584" fmla="*/ 462683 w 2658173"/>
              <a:gd name="connsiteY584" fmla="*/ 778280 h 2637168"/>
              <a:gd name="connsiteX585" fmla="*/ 475876 w 2658173"/>
              <a:gd name="connsiteY585" fmla="*/ 791474 h 2637168"/>
              <a:gd name="connsiteX586" fmla="*/ 462683 w 2658173"/>
              <a:gd name="connsiteY586" fmla="*/ 778280 h 2637168"/>
              <a:gd name="connsiteX587" fmla="*/ 713360 w 2658173"/>
              <a:gd name="connsiteY587" fmla="*/ 767726 h 2637168"/>
              <a:gd name="connsiteX588" fmla="*/ 723914 w 2658173"/>
              <a:gd name="connsiteY588" fmla="*/ 809944 h 2637168"/>
              <a:gd name="connsiteX589" fmla="*/ 713360 w 2658173"/>
              <a:gd name="connsiteY589" fmla="*/ 767726 h 2637168"/>
              <a:gd name="connsiteX590" fmla="*/ 607482 w 2658173"/>
              <a:gd name="connsiteY590" fmla="*/ 765418 h 2637168"/>
              <a:gd name="connsiteX591" fmla="*/ 615727 w 2658173"/>
              <a:gd name="connsiteY591" fmla="*/ 775642 h 2637168"/>
              <a:gd name="connsiteX592" fmla="*/ 597257 w 2658173"/>
              <a:gd name="connsiteY592" fmla="*/ 773003 h 2637168"/>
              <a:gd name="connsiteX593" fmla="*/ 607482 w 2658173"/>
              <a:gd name="connsiteY593" fmla="*/ 765418 h 2637168"/>
              <a:gd name="connsiteX594" fmla="*/ 2225288 w 2658173"/>
              <a:gd name="connsiteY594" fmla="*/ 765088 h 2637168"/>
              <a:gd name="connsiteX595" fmla="*/ 2217372 w 2658173"/>
              <a:gd name="connsiteY595" fmla="*/ 773004 h 2637168"/>
              <a:gd name="connsiteX596" fmla="*/ 2225288 w 2658173"/>
              <a:gd name="connsiteY596" fmla="*/ 765088 h 2637168"/>
              <a:gd name="connsiteX597" fmla="*/ 1148722 w 2658173"/>
              <a:gd name="connsiteY597" fmla="*/ 762449 h 2637168"/>
              <a:gd name="connsiteX598" fmla="*/ 1132890 w 2658173"/>
              <a:gd name="connsiteY598" fmla="*/ 812583 h 2637168"/>
              <a:gd name="connsiteX599" fmla="*/ 1088033 w 2658173"/>
              <a:gd name="connsiteY599" fmla="*/ 770365 h 2637168"/>
              <a:gd name="connsiteX600" fmla="*/ 1127612 w 2658173"/>
              <a:gd name="connsiteY600" fmla="*/ 802028 h 2637168"/>
              <a:gd name="connsiteX601" fmla="*/ 1148722 w 2658173"/>
              <a:gd name="connsiteY601" fmla="*/ 762449 h 2637168"/>
              <a:gd name="connsiteX602" fmla="*/ 1037899 w 2658173"/>
              <a:gd name="connsiteY602" fmla="*/ 754533 h 2637168"/>
              <a:gd name="connsiteX603" fmla="*/ 1016789 w 2658173"/>
              <a:gd name="connsiteY603" fmla="*/ 799390 h 2637168"/>
              <a:gd name="connsiteX604" fmla="*/ 1037899 w 2658173"/>
              <a:gd name="connsiteY604" fmla="*/ 754533 h 2637168"/>
              <a:gd name="connsiteX605" fmla="*/ 1381417 w 2658173"/>
              <a:gd name="connsiteY605" fmla="*/ 753955 h 2637168"/>
              <a:gd name="connsiteX606" fmla="*/ 1388838 w 2658173"/>
              <a:gd name="connsiteY606" fmla="*/ 765087 h 2637168"/>
              <a:gd name="connsiteX607" fmla="*/ 1380922 w 2658173"/>
              <a:gd name="connsiteY607" fmla="*/ 759810 h 2637168"/>
              <a:gd name="connsiteX608" fmla="*/ 1381417 w 2658173"/>
              <a:gd name="connsiteY608" fmla="*/ 753955 h 2637168"/>
              <a:gd name="connsiteX609" fmla="*/ 792505 w 2658173"/>
              <a:gd name="connsiteY609" fmla="*/ 746617 h 2637168"/>
              <a:gd name="connsiteX610" fmla="*/ 803059 w 2658173"/>
              <a:gd name="connsiteY610" fmla="*/ 796751 h 2637168"/>
              <a:gd name="connsiteX611" fmla="*/ 792505 w 2658173"/>
              <a:gd name="connsiteY611" fmla="*/ 746617 h 2637168"/>
              <a:gd name="connsiteX612" fmla="*/ 1628955 w 2658173"/>
              <a:gd name="connsiteY612" fmla="*/ 741340 h 2637168"/>
              <a:gd name="connsiteX613" fmla="*/ 1610484 w 2658173"/>
              <a:gd name="connsiteY613" fmla="*/ 765089 h 2637168"/>
              <a:gd name="connsiteX614" fmla="*/ 1628955 w 2658173"/>
              <a:gd name="connsiteY614" fmla="*/ 741340 h 2637168"/>
              <a:gd name="connsiteX615" fmla="*/ 1317265 w 2658173"/>
              <a:gd name="connsiteY615" fmla="*/ 717921 h 2637168"/>
              <a:gd name="connsiteX616" fmla="*/ 1325510 w 2658173"/>
              <a:gd name="connsiteY616" fmla="*/ 720230 h 2637168"/>
              <a:gd name="connsiteX617" fmla="*/ 1314956 w 2658173"/>
              <a:gd name="connsiteY617" fmla="*/ 725508 h 2637168"/>
              <a:gd name="connsiteX618" fmla="*/ 1317265 w 2658173"/>
              <a:gd name="connsiteY618" fmla="*/ 717921 h 2637168"/>
              <a:gd name="connsiteX619" fmla="*/ 1681727 w 2658173"/>
              <a:gd name="connsiteY619" fmla="*/ 707037 h 2637168"/>
              <a:gd name="connsiteX620" fmla="*/ 1634232 w 2658173"/>
              <a:gd name="connsiteY620" fmla="*/ 778281 h 2637168"/>
              <a:gd name="connsiteX621" fmla="*/ 1681727 w 2658173"/>
              <a:gd name="connsiteY621" fmla="*/ 707037 h 2637168"/>
              <a:gd name="connsiteX622" fmla="*/ 1486468 w 2658173"/>
              <a:gd name="connsiteY622" fmla="*/ 680651 h 2637168"/>
              <a:gd name="connsiteX623" fmla="*/ 1409948 w 2658173"/>
              <a:gd name="connsiteY623" fmla="*/ 770365 h 2637168"/>
              <a:gd name="connsiteX624" fmla="*/ 1349258 w 2658173"/>
              <a:gd name="connsiteY624" fmla="*/ 817861 h 2637168"/>
              <a:gd name="connsiteX625" fmla="*/ 1486468 w 2658173"/>
              <a:gd name="connsiteY625" fmla="*/ 680651 h 2637168"/>
              <a:gd name="connsiteX626" fmla="*/ 1644787 w 2658173"/>
              <a:gd name="connsiteY626" fmla="*/ 667458 h 2637168"/>
              <a:gd name="connsiteX627" fmla="*/ 1592013 w 2658173"/>
              <a:gd name="connsiteY627" fmla="*/ 693844 h 2637168"/>
              <a:gd name="connsiteX628" fmla="*/ 1644787 w 2658173"/>
              <a:gd name="connsiteY628" fmla="*/ 667458 h 2637168"/>
              <a:gd name="connsiteX629" fmla="*/ 1188302 w 2658173"/>
              <a:gd name="connsiteY629" fmla="*/ 662181 h 2637168"/>
              <a:gd name="connsiteX630" fmla="*/ 1177747 w 2658173"/>
              <a:gd name="connsiteY630" fmla="*/ 704399 h 2637168"/>
              <a:gd name="connsiteX631" fmla="*/ 1188302 w 2658173"/>
              <a:gd name="connsiteY631" fmla="*/ 662181 h 2637168"/>
              <a:gd name="connsiteX632" fmla="*/ 2111826 w 2658173"/>
              <a:gd name="connsiteY632" fmla="*/ 651626 h 2637168"/>
              <a:gd name="connsiteX633" fmla="*/ 2111826 w 2658173"/>
              <a:gd name="connsiteY633" fmla="*/ 651626 h 2637168"/>
              <a:gd name="connsiteX634" fmla="*/ 2074887 w 2658173"/>
              <a:gd name="connsiteY634" fmla="*/ 651626 h 2637168"/>
              <a:gd name="connsiteX635" fmla="*/ 2074887 w 2658173"/>
              <a:gd name="connsiteY635" fmla="*/ 651626 h 2637168"/>
              <a:gd name="connsiteX636" fmla="*/ 890140 w 2658173"/>
              <a:gd name="connsiteY636" fmla="*/ 648987 h 2637168"/>
              <a:gd name="connsiteX637" fmla="*/ 1022067 w 2658173"/>
              <a:gd name="connsiteY637" fmla="*/ 870634 h 2637168"/>
              <a:gd name="connsiteX638" fmla="*/ 890140 w 2658173"/>
              <a:gd name="connsiteY638" fmla="*/ 648987 h 2637168"/>
              <a:gd name="connsiteX639" fmla="*/ 1526049 w 2658173"/>
              <a:gd name="connsiteY639" fmla="*/ 635794 h 2637168"/>
              <a:gd name="connsiteX640" fmla="*/ 1491746 w 2658173"/>
              <a:gd name="connsiteY640" fmla="*/ 670097 h 2637168"/>
              <a:gd name="connsiteX641" fmla="*/ 1526049 w 2658173"/>
              <a:gd name="connsiteY641" fmla="*/ 635794 h 2637168"/>
              <a:gd name="connsiteX642" fmla="*/ 781951 w 2658173"/>
              <a:gd name="connsiteY642" fmla="*/ 633156 h 2637168"/>
              <a:gd name="connsiteX643" fmla="*/ 789867 w 2658173"/>
              <a:gd name="connsiteY643" fmla="*/ 691206 h 2637168"/>
              <a:gd name="connsiteX644" fmla="*/ 781951 w 2658173"/>
              <a:gd name="connsiteY644" fmla="*/ 633156 h 2637168"/>
              <a:gd name="connsiteX645" fmla="*/ 1285931 w 2658173"/>
              <a:gd name="connsiteY645" fmla="*/ 617323 h 2637168"/>
              <a:gd name="connsiteX646" fmla="*/ 1151360 w 2658173"/>
              <a:gd name="connsiteY646" fmla="*/ 926044 h 2637168"/>
              <a:gd name="connsiteX647" fmla="*/ 1304402 w 2658173"/>
              <a:gd name="connsiteY647" fmla="*/ 846885 h 2637168"/>
              <a:gd name="connsiteX648" fmla="*/ 1299124 w 2658173"/>
              <a:gd name="connsiteY648" fmla="*/ 878549 h 2637168"/>
              <a:gd name="connsiteX649" fmla="*/ 1312317 w 2658173"/>
              <a:gd name="connsiteY649" fmla="*/ 852162 h 2637168"/>
              <a:gd name="connsiteX650" fmla="*/ 1329778 w 2658173"/>
              <a:gd name="connsiteY650" fmla="*/ 851312 h 2637168"/>
              <a:gd name="connsiteX651" fmla="*/ 1340859 w 2658173"/>
              <a:gd name="connsiteY651" fmla="*/ 847260 h 2637168"/>
              <a:gd name="connsiteX652" fmla="*/ 1341117 w 2658173"/>
              <a:gd name="connsiteY652" fmla="*/ 848089 h 2637168"/>
              <a:gd name="connsiteX653" fmla="*/ 1341526 w 2658173"/>
              <a:gd name="connsiteY653" fmla="*/ 847016 h 2637168"/>
              <a:gd name="connsiteX654" fmla="*/ 1355525 w 2658173"/>
              <a:gd name="connsiteY654" fmla="*/ 841896 h 2637168"/>
              <a:gd name="connsiteX655" fmla="*/ 1441611 w 2658173"/>
              <a:gd name="connsiteY655" fmla="*/ 860078 h 2637168"/>
              <a:gd name="connsiteX656" fmla="*/ 1351897 w 2658173"/>
              <a:gd name="connsiteY656" fmla="*/ 1044783 h 2637168"/>
              <a:gd name="connsiteX657" fmla="*/ 1431056 w 2658173"/>
              <a:gd name="connsiteY657" fmla="*/ 867994 h 2637168"/>
              <a:gd name="connsiteX658" fmla="*/ 1462720 w 2658173"/>
              <a:gd name="connsiteY658" fmla="*/ 933960 h 2637168"/>
              <a:gd name="connsiteX659" fmla="*/ 1512854 w 2658173"/>
              <a:gd name="connsiteY659" fmla="*/ 696482 h 2637168"/>
              <a:gd name="connsiteX660" fmla="*/ 1515493 w 2658173"/>
              <a:gd name="connsiteY660" fmla="*/ 865355 h 2637168"/>
              <a:gd name="connsiteX661" fmla="*/ 1547157 w 2658173"/>
              <a:gd name="connsiteY661" fmla="*/ 809944 h 2637168"/>
              <a:gd name="connsiteX662" fmla="*/ 1560350 w 2658173"/>
              <a:gd name="connsiteY662" fmla="*/ 897019 h 2637168"/>
              <a:gd name="connsiteX663" fmla="*/ 1544518 w 2658173"/>
              <a:gd name="connsiteY663" fmla="*/ 854801 h 2637168"/>
              <a:gd name="connsiteX664" fmla="*/ 1507577 w 2658173"/>
              <a:gd name="connsiteY664" fmla="*/ 997288 h 2637168"/>
              <a:gd name="connsiteX665" fmla="*/ 1774080 w 2658173"/>
              <a:gd name="connsiteY665" fmla="*/ 780919 h 2637168"/>
              <a:gd name="connsiteX666" fmla="*/ 1774080 w 2658173"/>
              <a:gd name="connsiteY666" fmla="*/ 894381 h 2637168"/>
              <a:gd name="connsiteX667" fmla="*/ 1626316 w 2658173"/>
              <a:gd name="connsiteY667" fmla="*/ 1044783 h 2637168"/>
              <a:gd name="connsiteX668" fmla="*/ 1565627 w 2658173"/>
              <a:gd name="connsiteY668" fmla="*/ 1097556 h 2637168"/>
              <a:gd name="connsiteX669" fmla="*/ 1581459 w 2658173"/>
              <a:gd name="connsiteY669" fmla="*/ 1142413 h 2637168"/>
              <a:gd name="connsiteX670" fmla="*/ 1639509 w 2658173"/>
              <a:gd name="connsiteY670" fmla="*/ 1100195 h 2637168"/>
              <a:gd name="connsiteX671" fmla="*/ 1689644 w 2658173"/>
              <a:gd name="connsiteY671" fmla="*/ 1068531 h 2637168"/>
              <a:gd name="connsiteX672" fmla="*/ 1652702 w 2658173"/>
              <a:gd name="connsiteY672" fmla="*/ 1094917 h 2637168"/>
              <a:gd name="connsiteX673" fmla="*/ 1660618 w 2658173"/>
              <a:gd name="connsiteY673" fmla="*/ 1290178 h 2637168"/>
              <a:gd name="connsiteX674" fmla="*/ 1755610 w 2658173"/>
              <a:gd name="connsiteY674" fmla="*/ 1282262 h 2637168"/>
              <a:gd name="connsiteX675" fmla="*/ 1697559 w 2658173"/>
              <a:gd name="connsiteY675" fmla="*/ 1371976 h 2637168"/>
              <a:gd name="connsiteX676" fmla="*/ 1811021 w 2658173"/>
              <a:gd name="connsiteY676" fmla="*/ 1276985 h 2637168"/>
              <a:gd name="connsiteX677" fmla="*/ 1689644 w 2658173"/>
              <a:gd name="connsiteY677" fmla="*/ 1427387 h 2637168"/>
              <a:gd name="connsiteX678" fmla="*/ 1755610 w 2658173"/>
              <a:gd name="connsiteY678" fmla="*/ 1466967 h 2637168"/>
              <a:gd name="connsiteX679" fmla="*/ 1768803 w 2658173"/>
              <a:gd name="connsiteY679" fmla="*/ 1554042 h 2637168"/>
              <a:gd name="connsiteX680" fmla="*/ 1737139 w 2658173"/>
              <a:gd name="connsiteY680" fmla="*/ 1575152 h 2637168"/>
              <a:gd name="connsiteX681" fmla="*/ 1815969 w 2658173"/>
              <a:gd name="connsiteY681" fmla="*/ 1611763 h 2637168"/>
              <a:gd name="connsiteX682" fmla="*/ 1833700 w 2658173"/>
              <a:gd name="connsiteY682" fmla="*/ 1617428 h 2637168"/>
              <a:gd name="connsiteX683" fmla="*/ 1827843 w 2658173"/>
              <a:gd name="connsiteY683" fmla="*/ 1634191 h 2637168"/>
              <a:gd name="connsiteX684" fmla="*/ 1800466 w 2658173"/>
              <a:gd name="connsiteY684" fmla="*/ 1651672 h 2637168"/>
              <a:gd name="connsiteX685" fmla="*/ 1858517 w 2658173"/>
              <a:gd name="connsiteY685" fmla="*/ 1627924 h 2637168"/>
              <a:gd name="connsiteX686" fmla="*/ 1903374 w 2658173"/>
              <a:gd name="connsiteY686" fmla="*/ 1738747 h 2637168"/>
              <a:gd name="connsiteX687" fmla="*/ 1958785 w 2658173"/>
              <a:gd name="connsiteY687" fmla="*/ 1775689 h 2637168"/>
              <a:gd name="connsiteX688" fmla="*/ 1784635 w 2658173"/>
              <a:gd name="connsiteY688" fmla="*/ 1746663 h 2637168"/>
              <a:gd name="connsiteX689" fmla="*/ 1694921 w 2658173"/>
              <a:gd name="connsiteY689" fmla="*/ 1783604 h 2637168"/>
              <a:gd name="connsiteX690" fmla="*/ 1657980 w 2658173"/>
              <a:gd name="connsiteY690" fmla="*/ 1759856 h 2637168"/>
              <a:gd name="connsiteX691" fmla="*/ 1716030 w 2658173"/>
              <a:gd name="connsiteY691" fmla="*/ 1873318 h 2637168"/>
              <a:gd name="connsiteX692" fmla="*/ 1642148 w 2658173"/>
              <a:gd name="connsiteY692" fmla="*/ 1831100 h 2637168"/>
              <a:gd name="connsiteX693" fmla="*/ 1705475 w 2658173"/>
              <a:gd name="connsiteY693" fmla="*/ 1992057 h 2637168"/>
              <a:gd name="connsiteX694" fmla="*/ 1718669 w 2658173"/>
              <a:gd name="connsiteY694" fmla="*/ 2034275 h 2637168"/>
              <a:gd name="connsiteX695" fmla="*/ 1592014 w 2658173"/>
              <a:gd name="connsiteY695" fmla="*/ 1878595 h 2637168"/>
              <a:gd name="connsiteX696" fmla="*/ 1454804 w 2658173"/>
              <a:gd name="connsiteY696" fmla="*/ 1949839 h 2637168"/>
              <a:gd name="connsiteX697" fmla="*/ 1433695 w 2658173"/>
              <a:gd name="connsiteY697" fmla="*/ 2079132 h 2637168"/>
              <a:gd name="connsiteX698" fmla="*/ 1388838 w 2658173"/>
              <a:gd name="connsiteY698" fmla="*/ 2076494 h 2637168"/>
              <a:gd name="connsiteX699" fmla="*/ 1407309 w 2658173"/>
              <a:gd name="connsiteY699" fmla="*/ 2126628 h 2637168"/>
              <a:gd name="connsiteX700" fmla="*/ 1220434 w 2658173"/>
              <a:gd name="connsiteY700" fmla="*/ 2336137 h 2637168"/>
              <a:gd name="connsiteX701" fmla="*/ 1214432 w 2658173"/>
              <a:gd name="connsiteY701" fmla="*/ 2380765 h 2637168"/>
              <a:gd name="connsiteX702" fmla="*/ 1214688 w 2658173"/>
              <a:gd name="connsiteY702" fmla="*/ 2295501 h 2637168"/>
              <a:gd name="connsiteX703" fmla="*/ 1212049 w 2658173"/>
              <a:gd name="connsiteY703" fmla="*/ 2345635 h 2637168"/>
              <a:gd name="connsiteX704" fmla="*/ 1114419 w 2658173"/>
              <a:gd name="connsiteY704" fmla="*/ 2430072 h 2637168"/>
              <a:gd name="connsiteX705" fmla="*/ 1183024 w 2658173"/>
              <a:gd name="connsiteY705" fmla="*/ 2274392 h 2637168"/>
              <a:gd name="connsiteX706" fmla="*/ 1100278 w 2658173"/>
              <a:gd name="connsiteY706" fmla="*/ 2508948 h 2637168"/>
              <a:gd name="connsiteX707" fmla="*/ 1093207 w 2658173"/>
              <a:gd name="connsiteY707" fmla="*/ 2637168 h 2637168"/>
              <a:gd name="connsiteX708" fmla="*/ 1087531 w 2658173"/>
              <a:gd name="connsiteY708" fmla="*/ 2637168 h 2637168"/>
              <a:gd name="connsiteX709" fmla="*/ 1080117 w 2658173"/>
              <a:gd name="connsiteY709" fmla="*/ 2575197 h 2637168"/>
              <a:gd name="connsiteX710" fmla="*/ 1008873 w 2658173"/>
              <a:gd name="connsiteY710" fmla="*/ 2488122 h 2637168"/>
              <a:gd name="connsiteX711" fmla="*/ 1045814 w 2658173"/>
              <a:gd name="connsiteY711" fmla="*/ 2493399 h 2637168"/>
              <a:gd name="connsiteX712" fmla="*/ 1024705 w 2658173"/>
              <a:gd name="connsiteY712" fmla="*/ 2430072 h 2637168"/>
              <a:gd name="connsiteX713" fmla="*/ 1012404 w 2658173"/>
              <a:gd name="connsiteY713" fmla="*/ 2467229 h 2637168"/>
              <a:gd name="connsiteX714" fmla="*/ 1009525 w 2658173"/>
              <a:gd name="connsiteY714" fmla="*/ 2463709 h 2637168"/>
              <a:gd name="connsiteX715" fmla="*/ 1010409 w 2658173"/>
              <a:gd name="connsiteY715" fmla="*/ 2463499 h 2637168"/>
              <a:gd name="connsiteX716" fmla="*/ 1006235 w 2658173"/>
              <a:gd name="connsiteY716" fmla="*/ 2437988 h 2637168"/>
              <a:gd name="connsiteX717" fmla="*/ 1006884 w 2658173"/>
              <a:gd name="connsiteY717" fmla="*/ 2456387 h 2637168"/>
              <a:gd name="connsiteX718" fmla="*/ 1008027 w 2658173"/>
              <a:gd name="connsiteY718" fmla="*/ 2461878 h 2637168"/>
              <a:gd name="connsiteX719" fmla="*/ 1003596 w 2658173"/>
              <a:gd name="connsiteY719" fmla="*/ 2456458 h 2637168"/>
              <a:gd name="connsiteX720" fmla="*/ 1010136 w 2658173"/>
              <a:gd name="connsiteY720" fmla="*/ 2633918 h 2637168"/>
              <a:gd name="connsiteX721" fmla="*/ 1010227 w 2658173"/>
              <a:gd name="connsiteY721" fmla="*/ 2637168 h 2637168"/>
              <a:gd name="connsiteX722" fmla="*/ 986520 w 2658173"/>
              <a:gd name="connsiteY722" fmla="*/ 2637168 h 2637168"/>
              <a:gd name="connsiteX723" fmla="*/ 987177 w 2658173"/>
              <a:gd name="connsiteY723" fmla="*/ 2591658 h 2637168"/>
              <a:gd name="connsiteX724" fmla="*/ 979848 w 2658173"/>
              <a:gd name="connsiteY724" fmla="*/ 2387854 h 2637168"/>
              <a:gd name="connsiteX725" fmla="*/ 970572 w 2658173"/>
              <a:gd name="connsiteY725" fmla="*/ 2462066 h 2637168"/>
              <a:gd name="connsiteX726" fmla="*/ 970057 w 2658173"/>
              <a:gd name="connsiteY726" fmla="*/ 2467253 h 2637168"/>
              <a:gd name="connsiteX727" fmla="*/ 970052 w 2658173"/>
              <a:gd name="connsiteY727" fmla="*/ 2467255 h 2637168"/>
              <a:gd name="connsiteX728" fmla="*/ 969294 w 2658173"/>
              <a:gd name="connsiteY728" fmla="*/ 2474929 h 2637168"/>
              <a:gd name="connsiteX729" fmla="*/ 970057 w 2658173"/>
              <a:gd name="connsiteY729" fmla="*/ 2467253 h 2637168"/>
              <a:gd name="connsiteX730" fmla="*/ 971891 w 2658173"/>
              <a:gd name="connsiteY730" fmla="*/ 2466477 h 2637168"/>
              <a:gd name="connsiteX731" fmla="*/ 969294 w 2658173"/>
              <a:gd name="connsiteY731" fmla="*/ 2480206 h 2637168"/>
              <a:gd name="connsiteX732" fmla="*/ 949505 w 2658173"/>
              <a:gd name="connsiteY732" fmla="*/ 2602573 h 2637168"/>
              <a:gd name="connsiteX733" fmla="*/ 944938 w 2658173"/>
              <a:gd name="connsiteY733" fmla="*/ 2637168 h 2637168"/>
              <a:gd name="connsiteX734" fmla="*/ 895202 w 2658173"/>
              <a:gd name="connsiteY734" fmla="*/ 2637168 h 2637168"/>
              <a:gd name="connsiteX735" fmla="*/ 888392 w 2658173"/>
              <a:gd name="connsiteY735" fmla="*/ 2625997 h 2637168"/>
              <a:gd name="connsiteX736" fmla="*/ 867830 w 2658173"/>
              <a:gd name="connsiteY736" fmla="*/ 2620977 h 2637168"/>
              <a:gd name="connsiteX737" fmla="*/ 860327 w 2658173"/>
              <a:gd name="connsiteY737" fmla="*/ 2637168 h 2637168"/>
              <a:gd name="connsiteX738" fmla="*/ 857668 w 2658173"/>
              <a:gd name="connsiteY738" fmla="*/ 2637168 h 2637168"/>
              <a:gd name="connsiteX739" fmla="*/ 852853 w 2658173"/>
              <a:gd name="connsiteY739" fmla="*/ 2613370 h 2637168"/>
              <a:gd name="connsiteX740" fmla="*/ 861114 w 2658173"/>
              <a:gd name="connsiteY740" fmla="*/ 2430072 h 2637168"/>
              <a:gd name="connsiteX741" fmla="*/ 869030 w 2658173"/>
              <a:gd name="connsiteY741" fmla="*/ 2350913 h 2637168"/>
              <a:gd name="connsiteX742" fmla="*/ 826812 w 2658173"/>
              <a:gd name="connsiteY742" fmla="*/ 2329804 h 2637168"/>
              <a:gd name="connsiteX743" fmla="*/ 792510 w 2658173"/>
              <a:gd name="connsiteY743" fmla="*/ 2488122 h 2637168"/>
              <a:gd name="connsiteX744" fmla="*/ 789871 w 2658173"/>
              <a:gd name="connsiteY744" fmla="*/ 2234812 h 2637168"/>
              <a:gd name="connsiteX745" fmla="*/ 774039 w 2658173"/>
              <a:gd name="connsiteY745" fmla="*/ 2221619 h 2637168"/>
              <a:gd name="connsiteX746" fmla="*/ 766123 w 2658173"/>
              <a:gd name="connsiteY746" fmla="*/ 2251221 h 2637168"/>
              <a:gd name="connsiteX747" fmla="*/ 750366 w 2658173"/>
              <a:gd name="connsiteY747" fmla="*/ 2280474 h 2637168"/>
              <a:gd name="connsiteX748" fmla="*/ 755685 w 2658173"/>
              <a:gd name="connsiteY748" fmla="*/ 2284947 h 2637168"/>
              <a:gd name="connsiteX749" fmla="*/ 758735 w 2658173"/>
              <a:gd name="connsiteY749" fmla="*/ 2290374 h 2637168"/>
              <a:gd name="connsiteX750" fmla="*/ 747463 w 2658173"/>
              <a:gd name="connsiteY750" fmla="*/ 2285914 h 2637168"/>
              <a:gd name="connsiteX751" fmla="*/ 735128 w 2658173"/>
              <a:gd name="connsiteY751" fmla="*/ 2309557 h 2637168"/>
              <a:gd name="connsiteX752" fmla="*/ 739741 w 2658173"/>
              <a:gd name="connsiteY752" fmla="*/ 2306385 h 2637168"/>
              <a:gd name="connsiteX753" fmla="*/ 739741 w 2658173"/>
              <a:gd name="connsiteY753" fmla="*/ 2327165 h 2637168"/>
              <a:gd name="connsiteX754" fmla="*/ 734148 w 2658173"/>
              <a:gd name="connsiteY754" fmla="*/ 2311435 h 2637168"/>
              <a:gd name="connsiteX755" fmla="*/ 729512 w 2658173"/>
              <a:gd name="connsiteY755" fmla="*/ 2320321 h 2637168"/>
              <a:gd name="connsiteX756" fmla="*/ 718628 w 2658173"/>
              <a:gd name="connsiteY756" fmla="*/ 2358829 h 2637168"/>
              <a:gd name="connsiteX757" fmla="*/ 673770 w 2658173"/>
              <a:gd name="connsiteY757" fmla="*/ 2342997 h 2637168"/>
              <a:gd name="connsiteX758" fmla="*/ 642106 w 2658173"/>
              <a:gd name="connsiteY758" fmla="*/ 2377299 h 2637168"/>
              <a:gd name="connsiteX759" fmla="*/ 768762 w 2658173"/>
              <a:gd name="connsiteY759" fmla="*/ 2216342 h 2637168"/>
              <a:gd name="connsiteX760" fmla="*/ 673770 w 2658173"/>
              <a:gd name="connsiteY760" fmla="*/ 2303417 h 2637168"/>
              <a:gd name="connsiteX761" fmla="*/ 602526 w 2658173"/>
              <a:gd name="connsiteY761" fmla="*/ 2350913 h 2637168"/>
              <a:gd name="connsiteX762" fmla="*/ 613081 w 2658173"/>
              <a:gd name="connsiteY762" fmla="*/ 2187317 h 2637168"/>
              <a:gd name="connsiteX763" fmla="*/ 473232 w 2658173"/>
              <a:gd name="connsiteY763" fmla="*/ 2218980 h 2637168"/>
              <a:gd name="connsiteX764" fmla="*/ 401989 w 2658173"/>
              <a:gd name="connsiteY764" fmla="*/ 2166208 h 2637168"/>
              <a:gd name="connsiteX765" fmla="*/ 409905 w 2658173"/>
              <a:gd name="connsiteY765" fmla="*/ 2129267 h 2637168"/>
              <a:gd name="connsiteX766" fmla="*/ 336023 w 2658173"/>
              <a:gd name="connsiteY766" fmla="*/ 2155653 h 2637168"/>
              <a:gd name="connsiteX767" fmla="*/ 328107 w 2658173"/>
              <a:gd name="connsiteY767" fmla="*/ 2123989 h 2637168"/>
              <a:gd name="connsiteX768" fmla="*/ 333714 w 2658173"/>
              <a:gd name="connsiteY768" fmla="*/ 2132565 h 2637168"/>
              <a:gd name="connsiteX769" fmla="*/ 325413 w 2658173"/>
              <a:gd name="connsiteY769" fmla="*/ 2121854 h 2637168"/>
              <a:gd name="connsiteX770" fmla="*/ 325469 w 2658173"/>
              <a:gd name="connsiteY770" fmla="*/ 2121351 h 2637168"/>
              <a:gd name="connsiteX771" fmla="*/ 324768 w 2658173"/>
              <a:gd name="connsiteY771" fmla="*/ 2121021 h 2637168"/>
              <a:gd name="connsiteX772" fmla="*/ 325413 w 2658173"/>
              <a:gd name="connsiteY772" fmla="*/ 2121854 h 2637168"/>
              <a:gd name="connsiteX773" fmla="*/ 324082 w 2658173"/>
              <a:gd name="connsiteY773" fmla="*/ 2133894 h 2637168"/>
              <a:gd name="connsiteX774" fmla="*/ 169789 w 2658173"/>
              <a:gd name="connsiteY774" fmla="*/ 2171485 h 2637168"/>
              <a:gd name="connsiteX775" fmla="*/ 186642 w 2658173"/>
              <a:gd name="connsiteY775" fmla="*/ 2144189 h 2637168"/>
              <a:gd name="connsiteX776" fmla="*/ 178371 w 2658173"/>
              <a:gd name="connsiteY776" fmla="*/ 2146748 h 2637168"/>
              <a:gd name="connsiteX777" fmla="*/ 161879 w 2658173"/>
              <a:gd name="connsiteY777" fmla="*/ 2131906 h 2637168"/>
              <a:gd name="connsiteX778" fmla="*/ 183318 w 2658173"/>
              <a:gd name="connsiteY778" fmla="*/ 2117063 h 2637168"/>
              <a:gd name="connsiteX779" fmla="*/ 198821 w 2658173"/>
              <a:gd name="connsiteY779" fmla="*/ 2131906 h 2637168"/>
              <a:gd name="connsiteX780" fmla="*/ 197211 w 2658173"/>
              <a:gd name="connsiteY780" fmla="*/ 2134293 h 2637168"/>
              <a:gd name="connsiteX781" fmla="*/ 206565 w 2658173"/>
              <a:gd name="connsiteY781" fmla="*/ 2126421 h 2637168"/>
              <a:gd name="connsiteX782" fmla="*/ 314914 w 2658173"/>
              <a:gd name="connsiteY782" fmla="*/ 2089687 h 2637168"/>
              <a:gd name="connsiteX783" fmla="*/ 262141 w 2658173"/>
              <a:gd name="connsiteY783" fmla="*/ 2081771 h 2637168"/>
              <a:gd name="connsiteX784" fmla="*/ 288528 w 2658173"/>
              <a:gd name="connsiteY784" fmla="*/ 2028998 h 2637168"/>
              <a:gd name="connsiteX785" fmla="*/ 255544 w 2658173"/>
              <a:gd name="connsiteY785" fmla="*/ 2038563 h 2637168"/>
              <a:gd name="connsiteX786" fmla="*/ 257927 w 2658173"/>
              <a:gd name="connsiteY786" fmla="*/ 2034454 h 2637168"/>
              <a:gd name="connsiteX787" fmla="*/ 285889 w 2658173"/>
              <a:gd name="connsiteY787" fmla="*/ 2026360 h 2637168"/>
              <a:gd name="connsiteX788" fmla="*/ 259585 w 2658173"/>
              <a:gd name="connsiteY788" fmla="*/ 2031596 h 2637168"/>
              <a:gd name="connsiteX789" fmla="*/ 257927 w 2658173"/>
              <a:gd name="connsiteY789" fmla="*/ 2034454 h 2637168"/>
              <a:gd name="connsiteX790" fmla="*/ 248288 w 2658173"/>
              <a:gd name="connsiteY790" fmla="*/ 2037244 h 2637168"/>
              <a:gd name="connsiteX791" fmla="*/ 214646 w 2658173"/>
              <a:gd name="connsiteY791" fmla="*/ 2026360 h 2637168"/>
              <a:gd name="connsiteX792" fmla="*/ 280612 w 2658173"/>
              <a:gd name="connsiteY792" fmla="*/ 1997334 h 2637168"/>
              <a:gd name="connsiteX793" fmla="*/ 80075 w 2658173"/>
              <a:gd name="connsiteY793" fmla="*/ 2068578 h 2637168"/>
              <a:gd name="connsiteX794" fmla="*/ 56327 w 2658173"/>
              <a:gd name="connsiteY794" fmla="*/ 2039553 h 2637168"/>
              <a:gd name="connsiteX795" fmla="*/ 74798 w 2658173"/>
              <a:gd name="connsiteY795" fmla="*/ 2005250 h 2637168"/>
              <a:gd name="connsiteX796" fmla="*/ 269974 w 2658173"/>
              <a:gd name="connsiteY796" fmla="*/ 1961465 h 2637168"/>
              <a:gd name="connsiteX797" fmla="*/ 279131 w 2658173"/>
              <a:gd name="connsiteY797" fmla="*/ 1954392 h 2637168"/>
              <a:gd name="connsiteX798" fmla="*/ 277976 w 2658173"/>
              <a:gd name="connsiteY798" fmla="*/ 1954787 h 2637168"/>
              <a:gd name="connsiteX799" fmla="*/ 238397 w 2658173"/>
              <a:gd name="connsiteY799" fmla="*/ 1920814 h 2637168"/>
              <a:gd name="connsiteX800" fmla="*/ 277976 w 2658173"/>
              <a:gd name="connsiteY800" fmla="*/ 1939284 h 2637168"/>
              <a:gd name="connsiteX801" fmla="*/ 282465 w 2658173"/>
              <a:gd name="connsiteY801" fmla="*/ 1951817 h 2637168"/>
              <a:gd name="connsiteX802" fmla="*/ 293341 w 2658173"/>
              <a:gd name="connsiteY802" fmla="*/ 1943417 h 2637168"/>
              <a:gd name="connsiteX803" fmla="*/ 306998 w 2658173"/>
              <a:gd name="connsiteY803" fmla="*/ 1931368 h 2637168"/>
              <a:gd name="connsiteX804" fmla="*/ 206730 w 2658173"/>
              <a:gd name="connsiteY804" fmla="*/ 1889150 h 2637168"/>
              <a:gd name="connsiteX805" fmla="*/ 288528 w 2658173"/>
              <a:gd name="connsiteY805" fmla="*/ 1868041 h 2637168"/>
              <a:gd name="connsiteX806" fmla="*/ 198814 w 2658173"/>
              <a:gd name="connsiteY806" fmla="*/ 1860125 h 2637168"/>
              <a:gd name="connsiteX807" fmla="*/ 267831 w 2658173"/>
              <a:gd name="connsiteY807" fmla="*/ 1837119 h 2637168"/>
              <a:gd name="connsiteX808" fmla="*/ 270068 w 2658173"/>
              <a:gd name="connsiteY808" fmla="*/ 1837389 h 2637168"/>
              <a:gd name="connsiteX809" fmla="*/ 272696 w 2658173"/>
              <a:gd name="connsiteY809" fmla="*/ 1839016 h 2637168"/>
              <a:gd name="connsiteX810" fmla="*/ 274932 w 2658173"/>
              <a:gd name="connsiteY810" fmla="*/ 1837975 h 2637168"/>
              <a:gd name="connsiteX811" fmla="*/ 270068 w 2658173"/>
              <a:gd name="connsiteY811" fmla="*/ 1837389 h 2637168"/>
              <a:gd name="connsiteX812" fmla="*/ 232745 w 2658173"/>
              <a:gd name="connsiteY812" fmla="*/ 1814278 h 2637168"/>
              <a:gd name="connsiteX813" fmla="*/ 90629 w 2658173"/>
              <a:gd name="connsiteY813" fmla="*/ 1775689 h 2637168"/>
              <a:gd name="connsiteX814" fmla="*/ 172123 w 2658173"/>
              <a:gd name="connsiteY814" fmla="*/ 1780976 h 2637168"/>
              <a:gd name="connsiteX815" fmla="*/ 213526 w 2658173"/>
              <a:gd name="connsiteY815" fmla="*/ 1780967 h 2637168"/>
              <a:gd name="connsiteX816" fmla="*/ 198818 w 2658173"/>
              <a:gd name="connsiteY816" fmla="*/ 1767773 h 2637168"/>
              <a:gd name="connsiteX817" fmla="*/ 229162 w 2658173"/>
              <a:gd name="connsiteY817" fmla="*/ 1773050 h 2637168"/>
              <a:gd name="connsiteX818" fmla="*/ 237246 w 2658173"/>
              <a:gd name="connsiteY818" fmla="*/ 1780658 h 2637168"/>
              <a:gd name="connsiteX819" fmla="*/ 272629 w 2658173"/>
              <a:gd name="connsiteY819" fmla="*/ 1779965 h 2637168"/>
              <a:gd name="connsiteX820" fmla="*/ 378242 w 2658173"/>
              <a:gd name="connsiteY820" fmla="*/ 1770411 h 2637168"/>
              <a:gd name="connsiteX821" fmla="*/ 180343 w 2658173"/>
              <a:gd name="connsiteY821" fmla="*/ 1649034 h 2637168"/>
              <a:gd name="connsiteX822" fmla="*/ 293805 w 2658173"/>
              <a:gd name="connsiteY822" fmla="*/ 1519740 h 2637168"/>
              <a:gd name="connsiteX823" fmla="*/ 206730 w 2658173"/>
              <a:gd name="connsiteY823" fmla="*/ 1443219 h 2637168"/>
              <a:gd name="connsiteX824" fmla="*/ 127570 w 2658173"/>
              <a:gd name="connsiteY824" fmla="*/ 1203102 h 2637168"/>
              <a:gd name="connsiteX825" fmla="*/ 222562 w 2658173"/>
              <a:gd name="connsiteY825" fmla="*/ 1184631 h 2637168"/>
              <a:gd name="connsiteX826" fmla="*/ 148564 w 2658173"/>
              <a:gd name="connsiteY826" fmla="*/ 1107536 h 2637168"/>
              <a:gd name="connsiteX827" fmla="*/ 170984 w 2658173"/>
              <a:gd name="connsiteY827" fmla="*/ 1127200 h 2637168"/>
              <a:gd name="connsiteX828" fmla="*/ 365048 w 2658173"/>
              <a:gd name="connsiteY828" fmla="*/ 1189909 h 2637168"/>
              <a:gd name="connsiteX829" fmla="*/ 62924 w 2658173"/>
              <a:gd name="connsiteY829" fmla="*/ 848864 h 2637168"/>
              <a:gd name="connsiteX830" fmla="*/ 719 w 2658173"/>
              <a:gd name="connsiteY830" fmla="*/ 780413 h 2637168"/>
              <a:gd name="connsiteX831" fmla="*/ 719 w 2658173"/>
              <a:gd name="connsiteY831" fmla="*/ 754513 h 2637168"/>
              <a:gd name="connsiteX832" fmla="*/ 32538 w 2658173"/>
              <a:gd name="connsiteY832" fmla="*/ 788959 h 2637168"/>
              <a:gd name="connsiteX833" fmla="*/ 172427 w 2658173"/>
              <a:gd name="connsiteY833" fmla="*/ 939237 h 2637168"/>
              <a:gd name="connsiteX834" fmla="*/ 248948 w 2658173"/>
              <a:gd name="connsiteY834" fmla="*/ 957708 h 2637168"/>
              <a:gd name="connsiteX835" fmla="*/ 262141 w 2658173"/>
              <a:gd name="connsiteY835" fmla="*/ 1015758 h 2637168"/>
              <a:gd name="connsiteX836" fmla="*/ 391435 w 2658173"/>
              <a:gd name="connsiteY836" fmla="*/ 1121304 h 2637168"/>
              <a:gd name="connsiteX837" fmla="*/ 370326 w 2658173"/>
              <a:gd name="connsiteY837" fmla="*/ 1036867 h 2637168"/>
              <a:gd name="connsiteX838" fmla="*/ 386158 w 2658173"/>
              <a:gd name="connsiteY838" fmla="*/ 1110749 h 2637168"/>
              <a:gd name="connsiteX839" fmla="*/ 18421 w 2658173"/>
              <a:gd name="connsiteY839" fmla="*/ 666351 h 2637168"/>
              <a:gd name="connsiteX840" fmla="*/ 719 w 2658173"/>
              <a:gd name="connsiteY840" fmla="*/ 645518 h 2637168"/>
              <a:gd name="connsiteX841" fmla="*/ 719 w 2658173"/>
              <a:gd name="connsiteY841" fmla="*/ 634973 h 2637168"/>
              <a:gd name="connsiteX842" fmla="*/ 3044 w 2658173"/>
              <a:gd name="connsiteY842" fmla="*/ 636665 h 2637168"/>
              <a:gd name="connsiteX843" fmla="*/ 388796 w 2658173"/>
              <a:gd name="connsiteY843" fmla="*/ 1044783 h 2637168"/>
              <a:gd name="connsiteX844" fmla="*/ 341301 w 2658173"/>
              <a:gd name="connsiteY844" fmla="*/ 939237 h 2637168"/>
              <a:gd name="connsiteX845" fmla="*/ 486425 w 2658173"/>
              <a:gd name="connsiteY845" fmla="*/ 960347 h 2637168"/>
              <a:gd name="connsiteX846" fmla="*/ 383519 w 2658173"/>
              <a:gd name="connsiteY846" fmla="*/ 854801 h 2637168"/>
              <a:gd name="connsiteX847" fmla="*/ 378242 w 2658173"/>
              <a:gd name="connsiteY847" fmla="*/ 736062 h 2637168"/>
              <a:gd name="connsiteX848" fmla="*/ 623635 w 2658173"/>
              <a:gd name="connsiteY848" fmla="*/ 986733 h 2637168"/>
              <a:gd name="connsiteX849" fmla="*/ 631551 w 2658173"/>
              <a:gd name="connsiteY849" fmla="*/ 783558 h 2637168"/>
              <a:gd name="connsiteX850" fmla="*/ 657938 w 2658173"/>
              <a:gd name="connsiteY850" fmla="*/ 936599 h 2637168"/>
              <a:gd name="connsiteX851" fmla="*/ 950823 w 2658173"/>
              <a:gd name="connsiteY851" fmla="*/ 962985 h 2637168"/>
              <a:gd name="connsiteX852" fmla="*/ 958739 w 2658173"/>
              <a:gd name="connsiteY852" fmla="*/ 857440 h 2637168"/>
              <a:gd name="connsiteX853" fmla="*/ 995680 w 2658173"/>
              <a:gd name="connsiteY853" fmla="*/ 920767 h 2637168"/>
              <a:gd name="connsiteX854" fmla="*/ 1019428 w 2658173"/>
              <a:gd name="connsiteY854" fmla="*/ 873271 h 2637168"/>
              <a:gd name="connsiteX855" fmla="*/ 1090671 w 2658173"/>
              <a:gd name="connsiteY855" fmla="*/ 849524 h 2637168"/>
              <a:gd name="connsiteX856" fmla="*/ 1122335 w 2658173"/>
              <a:gd name="connsiteY856" fmla="*/ 846885 h 2637168"/>
              <a:gd name="connsiteX857" fmla="*/ 1285931 w 2658173"/>
              <a:gd name="connsiteY857" fmla="*/ 617323 h 2637168"/>
              <a:gd name="connsiteX858" fmla="*/ 1415554 w 2658173"/>
              <a:gd name="connsiteY858" fmla="*/ 606109 h 2637168"/>
              <a:gd name="connsiteX859" fmla="*/ 1423141 w 2658173"/>
              <a:gd name="connsiteY859" fmla="*/ 612046 h 2637168"/>
              <a:gd name="connsiteX860" fmla="*/ 1409947 w 2658173"/>
              <a:gd name="connsiteY860" fmla="*/ 612046 h 2637168"/>
              <a:gd name="connsiteX861" fmla="*/ 1415554 w 2658173"/>
              <a:gd name="connsiteY861" fmla="*/ 606109 h 2637168"/>
              <a:gd name="connsiteX862" fmla="*/ 1182365 w 2658173"/>
              <a:gd name="connsiteY862" fmla="*/ 602812 h 2637168"/>
              <a:gd name="connsiteX863" fmla="*/ 1198857 w 2658173"/>
              <a:gd name="connsiteY863" fmla="*/ 606769 h 2637168"/>
              <a:gd name="connsiteX864" fmla="*/ 1177747 w 2658173"/>
              <a:gd name="connsiteY864" fmla="*/ 622602 h 2637168"/>
              <a:gd name="connsiteX865" fmla="*/ 1182365 w 2658173"/>
              <a:gd name="connsiteY865" fmla="*/ 602812 h 2637168"/>
              <a:gd name="connsiteX866" fmla="*/ 613080 w 2658173"/>
              <a:gd name="connsiteY866" fmla="*/ 598853 h 2637168"/>
              <a:gd name="connsiteX867" fmla="*/ 634190 w 2658173"/>
              <a:gd name="connsiteY867" fmla="*/ 788835 h 2637168"/>
              <a:gd name="connsiteX868" fmla="*/ 620996 w 2658173"/>
              <a:gd name="connsiteY868" fmla="*/ 722869 h 2637168"/>
              <a:gd name="connsiteX869" fmla="*/ 613080 w 2658173"/>
              <a:gd name="connsiteY869" fmla="*/ 598853 h 2637168"/>
              <a:gd name="connsiteX870" fmla="*/ 1436663 w 2658173"/>
              <a:gd name="connsiteY870" fmla="*/ 556305 h 2637168"/>
              <a:gd name="connsiteX871" fmla="*/ 1444250 w 2658173"/>
              <a:gd name="connsiteY871" fmla="*/ 561912 h 2637168"/>
              <a:gd name="connsiteX872" fmla="*/ 1442773 w 2658173"/>
              <a:gd name="connsiteY872" fmla="*/ 564083 h 2637168"/>
              <a:gd name="connsiteX873" fmla="*/ 1457443 w 2658173"/>
              <a:gd name="connsiteY873" fmla="*/ 564551 h 2637168"/>
              <a:gd name="connsiteX874" fmla="*/ 1428418 w 2658173"/>
              <a:gd name="connsiteY874" fmla="*/ 596216 h 2637168"/>
              <a:gd name="connsiteX875" fmla="*/ 1424615 w 2658173"/>
              <a:gd name="connsiteY875" fmla="*/ 574369 h 2637168"/>
              <a:gd name="connsiteX876" fmla="*/ 1434238 w 2658173"/>
              <a:gd name="connsiteY876" fmla="*/ 566903 h 2637168"/>
              <a:gd name="connsiteX877" fmla="*/ 1431056 w 2658173"/>
              <a:gd name="connsiteY877" fmla="*/ 564551 h 2637168"/>
              <a:gd name="connsiteX878" fmla="*/ 1436663 w 2658173"/>
              <a:gd name="connsiteY878" fmla="*/ 556305 h 2637168"/>
              <a:gd name="connsiteX879" fmla="*/ 290833 w 2658173"/>
              <a:gd name="connsiteY879" fmla="*/ 535526 h 2637168"/>
              <a:gd name="connsiteX880" fmla="*/ 299079 w 2658173"/>
              <a:gd name="connsiteY880" fmla="*/ 543442 h 2637168"/>
              <a:gd name="connsiteX881" fmla="*/ 280608 w 2658173"/>
              <a:gd name="connsiteY881" fmla="*/ 543442 h 2637168"/>
              <a:gd name="connsiteX882" fmla="*/ 290833 w 2658173"/>
              <a:gd name="connsiteY882" fmla="*/ 535526 h 2637168"/>
              <a:gd name="connsiteX883" fmla="*/ 1119698 w 2658173"/>
              <a:gd name="connsiteY883" fmla="*/ 514417 h 2637168"/>
              <a:gd name="connsiteX884" fmla="*/ 1151361 w 2658173"/>
              <a:gd name="connsiteY884" fmla="*/ 664819 h 2637168"/>
              <a:gd name="connsiteX885" fmla="*/ 1069563 w 2658173"/>
              <a:gd name="connsiteY885" fmla="*/ 714955 h 2637168"/>
              <a:gd name="connsiteX886" fmla="*/ 1085395 w 2658173"/>
              <a:gd name="connsiteY886" fmla="*/ 662181 h 2637168"/>
              <a:gd name="connsiteX887" fmla="*/ 1119698 w 2658173"/>
              <a:gd name="connsiteY887" fmla="*/ 514417 h 2637168"/>
              <a:gd name="connsiteX888" fmla="*/ 1781996 w 2658173"/>
              <a:gd name="connsiteY888" fmla="*/ 509139 h 2637168"/>
              <a:gd name="connsiteX889" fmla="*/ 1729223 w 2658173"/>
              <a:gd name="connsiteY889" fmla="*/ 567189 h 2637168"/>
              <a:gd name="connsiteX890" fmla="*/ 1781996 w 2658173"/>
              <a:gd name="connsiteY890" fmla="*/ 509139 h 2637168"/>
              <a:gd name="connsiteX891" fmla="*/ 1476573 w 2658173"/>
              <a:gd name="connsiteY891" fmla="*/ 503862 h 2637168"/>
              <a:gd name="connsiteX892" fmla="*/ 1473275 w 2658173"/>
              <a:gd name="connsiteY892" fmla="*/ 522333 h 2637168"/>
              <a:gd name="connsiteX893" fmla="*/ 1460081 w 2658173"/>
              <a:gd name="connsiteY893" fmla="*/ 524971 h 2637168"/>
              <a:gd name="connsiteX894" fmla="*/ 1476573 w 2658173"/>
              <a:gd name="connsiteY894" fmla="*/ 503862 h 2637168"/>
              <a:gd name="connsiteX895" fmla="*/ 2307545 w 2658173"/>
              <a:gd name="connsiteY895" fmla="*/ 497770 h 2637168"/>
              <a:gd name="connsiteX896" fmla="*/ 2309725 w 2658173"/>
              <a:gd name="connsiteY896" fmla="*/ 509139 h 2637168"/>
              <a:gd name="connsiteX897" fmla="*/ 2246397 w 2658173"/>
              <a:gd name="connsiteY897" fmla="*/ 561913 h 2637168"/>
              <a:gd name="connsiteX898" fmla="*/ 2307545 w 2658173"/>
              <a:gd name="connsiteY898" fmla="*/ 497770 h 2637168"/>
              <a:gd name="connsiteX899" fmla="*/ 1483500 w 2658173"/>
              <a:gd name="connsiteY899" fmla="*/ 488690 h 2637168"/>
              <a:gd name="connsiteX900" fmla="*/ 1491745 w 2658173"/>
              <a:gd name="connsiteY900" fmla="*/ 490668 h 2637168"/>
              <a:gd name="connsiteX901" fmla="*/ 1481191 w 2658173"/>
              <a:gd name="connsiteY901" fmla="*/ 498584 h 2637168"/>
              <a:gd name="connsiteX902" fmla="*/ 1483500 w 2658173"/>
              <a:gd name="connsiteY902" fmla="*/ 488690 h 2637168"/>
              <a:gd name="connsiteX903" fmla="*/ 1856786 w 2658173"/>
              <a:gd name="connsiteY903" fmla="*/ 488360 h 2637168"/>
              <a:gd name="connsiteX904" fmla="*/ 1866434 w 2658173"/>
              <a:gd name="connsiteY904" fmla="*/ 509140 h 2637168"/>
              <a:gd name="connsiteX905" fmla="*/ 1847962 w 2658173"/>
              <a:gd name="connsiteY905" fmla="*/ 493307 h 2637168"/>
              <a:gd name="connsiteX906" fmla="*/ 1856786 w 2658173"/>
              <a:gd name="connsiteY906" fmla="*/ 488360 h 2637168"/>
              <a:gd name="connsiteX907" fmla="*/ 1663257 w 2658173"/>
              <a:gd name="connsiteY907" fmla="*/ 474837 h 2637168"/>
              <a:gd name="connsiteX908" fmla="*/ 1526047 w 2658173"/>
              <a:gd name="connsiteY908" fmla="*/ 635794 h 2637168"/>
              <a:gd name="connsiteX909" fmla="*/ 1570904 w 2658173"/>
              <a:gd name="connsiteY909" fmla="*/ 572467 h 2637168"/>
              <a:gd name="connsiteX910" fmla="*/ 1663257 w 2658173"/>
              <a:gd name="connsiteY910" fmla="*/ 474837 h 2637168"/>
              <a:gd name="connsiteX911" fmla="*/ 720874 w 2658173"/>
              <a:gd name="connsiteY911" fmla="*/ 470564 h 2637168"/>
              <a:gd name="connsiteX912" fmla="*/ 737107 w 2658173"/>
              <a:gd name="connsiteY912" fmla="*/ 472198 h 2637168"/>
              <a:gd name="connsiteX913" fmla="*/ 737107 w 2658173"/>
              <a:gd name="connsiteY913" fmla="*/ 522332 h 2637168"/>
              <a:gd name="connsiteX914" fmla="*/ 720874 w 2658173"/>
              <a:gd name="connsiteY914" fmla="*/ 470564 h 2637168"/>
              <a:gd name="connsiteX915" fmla="*/ 811063 w 2658173"/>
              <a:gd name="connsiteY915" fmla="*/ 458964 h 2637168"/>
              <a:gd name="connsiteX916" fmla="*/ 816258 w 2658173"/>
              <a:gd name="connsiteY916" fmla="*/ 480115 h 2637168"/>
              <a:gd name="connsiteX917" fmla="*/ 803065 w 2658173"/>
              <a:gd name="connsiteY917" fmla="*/ 461643 h 2637168"/>
              <a:gd name="connsiteX918" fmla="*/ 811063 w 2658173"/>
              <a:gd name="connsiteY918" fmla="*/ 458964 h 2637168"/>
              <a:gd name="connsiteX919" fmla="*/ 1528687 w 2658173"/>
              <a:gd name="connsiteY919" fmla="*/ 429980 h 2637168"/>
              <a:gd name="connsiteX920" fmla="*/ 1523409 w 2658173"/>
              <a:gd name="connsiteY920" fmla="*/ 448451 h 2637168"/>
              <a:gd name="connsiteX921" fmla="*/ 1528687 w 2658173"/>
              <a:gd name="connsiteY921" fmla="*/ 429980 h 2637168"/>
              <a:gd name="connsiteX922" fmla="*/ 1433696 w 2658173"/>
              <a:gd name="connsiteY922" fmla="*/ 422064 h 2637168"/>
              <a:gd name="connsiteX923" fmla="*/ 1296486 w 2658173"/>
              <a:gd name="connsiteY923" fmla="*/ 630518 h 2637168"/>
              <a:gd name="connsiteX924" fmla="*/ 1322872 w 2658173"/>
              <a:gd name="connsiteY924" fmla="*/ 575105 h 2637168"/>
              <a:gd name="connsiteX925" fmla="*/ 1433696 w 2658173"/>
              <a:gd name="connsiteY925" fmla="*/ 422064 h 2637168"/>
              <a:gd name="connsiteX926" fmla="*/ 948185 w 2658173"/>
              <a:gd name="connsiteY926" fmla="*/ 422064 h 2637168"/>
              <a:gd name="connsiteX927" fmla="*/ 964017 w 2658173"/>
              <a:gd name="connsiteY927" fmla="*/ 456367 h 2637168"/>
              <a:gd name="connsiteX928" fmla="*/ 948185 w 2658173"/>
              <a:gd name="connsiteY928" fmla="*/ 422064 h 2637168"/>
              <a:gd name="connsiteX929" fmla="*/ 549760 w 2658173"/>
              <a:gd name="connsiteY929" fmla="*/ 406232 h 2637168"/>
              <a:gd name="connsiteX930" fmla="*/ 549760 w 2658173"/>
              <a:gd name="connsiteY930" fmla="*/ 424702 h 2637168"/>
              <a:gd name="connsiteX931" fmla="*/ 549760 w 2658173"/>
              <a:gd name="connsiteY931" fmla="*/ 406232 h 2637168"/>
              <a:gd name="connsiteX932" fmla="*/ 1296486 w 2658173"/>
              <a:gd name="connsiteY932" fmla="*/ 390400 h 2637168"/>
              <a:gd name="connsiteX933" fmla="*/ 1285932 w 2658173"/>
              <a:gd name="connsiteY933" fmla="*/ 411510 h 2637168"/>
              <a:gd name="connsiteX934" fmla="*/ 1296486 w 2658173"/>
              <a:gd name="connsiteY934" fmla="*/ 390400 h 2637168"/>
              <a:gd name="connsiteX935" fmla="*/ 1234477 w 2658173"/>
              <a:gd name="connsiteY935" fmla="*/ 374239 h 2637168"/>
              <a:gd name="connsiteX936" fmla="*/ 1238435 w 2658173"/>
              <a:gd name="connsiteY936" fmla="*/ 393039 h 2637168"/>
              <a:gd name="connsiteX937" fmla="*/ 1234477 w 2658173"/>
              <a:gd name="connsiteY937" fmla="*/ 374239 h 2637168"/>
              <a:gd name="connsiteX938" fmla="*/ 1584098 w 2658173"/>
              <a:gd name="connsiteY938" fmla="*/ 348182 h 2637168"/>
              <a:gd name="connsiteX939" fmla="*/ 1533964 w 2658173"/>
              <a:gd name="connsiteY939" fmla="*/ 424703 h 2637168"/>
              <a:gd name="connsiteX940" fmla="*/ 1584098 w 2658173"/>
              <a:gd name="connsiteY940" fmla="*/ 348182 h 2637168"/>
              <a:gd name="connsiteX941" fmla="*/ 750287 w 2658173"/>
              <a:gd name="connsiteY941" fmla="*/ 345543 h 2637168"/>
              <a:gd name="connsiteX942" fmla="*/ 779312 w 2658173"/>
              <a:gd name="connsiteY942" fmla="*/ 588298 h 2637168"/>
              <a:gd name="connsiteX943" fmla="*/ 750287 w 2658173"/>
              <a:gd name="connsiteY943" fmla="*/ 345543 h 2637168"/>
              <a:gd name="connsiteX944" fmla="*/ 1583768 w 2658173"/>
              <a:gd name="connsiteY944" fmla="*/ 327732 h 2637168"/>
              <a:gd name="connsiteX945" fmla="*/ 1592013 w 2658173"/>
              <a:gd name="connsiteY945" fmla="*/ 329711 h 2637168"/>
              <a:gd name="connsiteX946" fmla="*/ 1581459 w 2658173"/>
              <a:gd name="connsiteY946" fmla="*/ 337627 h 2637168"/>
              <a:gd name="connsiteX947" fmla="*/ 1583768 w 2658173"/>
              <a:gd name="connsiteY947" fmla="*/ 327732 h 2637168"/>
              <a:gd name="connsiteX948" fmla="*/ 739732 w 2658173"/>
              <a:gd name="connsiteY948" fmla="*/ 279577 h 2637168"/>
              <a:gd name="connsiteX949" fmla="*/ 752926 w 2658173"/>
              <a:gd name="connsiteY949" fmla="*/ 334988 h 2637168"/>
              <a:gd name="connsiteX950" fmla="*/ 739732 w 2658173"/>
              <a:gd name="connsiteY950" fmla="*/ 279577 h 2637168"/>
              <a:gd name="connsiteX951" fmla="*/ 1305721 w 2658173"/>
              <a:gd name="connsiteY951" fmla="*/ 276609 h 2637168"/>
              <a:gd name="connsiteX952" fmla="*/ 1309679 w 2658173"/>
              <a:gd name="connsiteY952" fmla="*/ 295409 h 2637168"/>
              <a:gd name="connsiteX953" fmla="*/ 1305721 w 2658173"/>
              <a:gd name="connsiteY953" fmla="*/ 276609 h 2637168"/>
              <a:gd name="connsiteX954" fmla="*/ 388801 w 2658173"/>
              <a:gd name="connsiteY954" fmla="*/ 271661 h 2637168"/>
              <a:gd name="connsiteX955" fmla="*/ 404633 w 2658173"/>
              <a:gd name="connsiteY955" fmla="*/ 348182 h 2637168"/>
              <a:gd name="connsiteX956" fmla="*/ 388801 w 2658173"/>
              <a:gd name="connsiteY956" fmla="*/ 271661 h 2637168"/>
              <a:gd name="connsiteX957" fmla="*/ 1626646 w 2658173"/>
              <a:gd name="connsiteY957" fmla="*/ 259581 h 2637168"/>
              <a:gd name="connsiteX958" fmla="*/ 1639509 w 2658173"/>
              <a:gd name="connsiteY958" fmla="*/ 269023 h 2637168"/>
              <a:gd name="connsiteX959" fmla="*/ 1599930 w 2658173"/>
              <a:gd name="connsiteY959" fmla="*/ 305964 h 2637168"/>
              <a:gd name="connsiteX960" fmla="*/ 1626646 w 2658173"/>
              <a:gd name="connsiteY960" fmla="*/ 259581 h 2637168"/>
              <a:gd name="connsiteX961" fmla="*/ 1486468 w 2658173"/>
              <a:gd name="connsiteY961" fmla="*/ 226804 h 2637168"/>
              <a:gd name="connsiteX962" fmla="*/ 1510216 w 2658173"/>
              <a:gd name="connsiteY962" fmla="*/ 300687 h 2637168"/>
              <a:gd name="connsiteX963" fmla="*/ 1486468 w 2658173"/>
              <a:gd name="connsiteY963" fmla="*/ 226804 h 2637168"/>
              <a:gd name="connsiteX964" fmla="*/ 1821575 w 2658173"/>
              <a:gd name="connsiteY964" fmla="*/ 224166 h 2637168"/>
              <a:gd name="connsiteX965" fmla="*/ 1718668 w 2658173"/>
              <a:gd name="connsiteY965" fmla="*/ 416788 h 2637168"/>
              <a:gd name="connsiteX966" fmla="*/ 1679089 w 2658173"/>
              <a:gd name="connsiteY966" fmla="*/ 445813 h 2637168"/>
              <a:gd name="connsiteX967" fmla="*/ 1821575 w 2658173"/>
              <a:gd name="connsiteY967" fmla="*/ 224166 h 2637168"/>
              <a:gd name="connsiteX968" fmla="*/ 1328150 w 2658173"/>
              <a:gd name="connsiteY968" fmla="*/ 210973 h 2637168"/>
              <a:gd name="connsiteX969" fmla="*/ 1312317 w 2658173"/>
              <a:gd name="connsiteY969" fmla="*/ 234721 h 2637168"/>
              <a:gd name="connsiteX970" fmla="*/ 1328150 w 2658173"/>
              <a:gd name="connsiteY970" fmla="*/ 210973 h 2637168"/>
              <a:gd name="connsiteX971" fmla="*/ 1800863 w 2658173"/>
              <a:gd name="connsiteY971" fmla="*/ 76556 h 2637168"/>
              <a:gd name="connsiteX972" fmla="*/ 1787273 w 2658173"/>
              <a:gd name="connsiteY972" fmla="*/ 115981 h 2637168"/>
              <a:gd name="connsiteX973" fmla="*/ 1737139 w 2658173"/>
              <a:gd name="connsiteY973" fmla="*/ 168754 h 2637168"/>
              <a:gd name="connsiteX974" fmla="*/ 1800863 w 2658173"/>
              <a:gd name="connsiteY974" fmla="*/ 76556 h 2637168"/>
              <a:gd name="connsiteX975" fmla="*/ 2242358 w 2658173"/>
              <a:gd name="connsiteY975" fmla="*/ 8045 h 2637168"/>
              <a:gd name="connsiteX976" fmla="*/ 2249037 w 2658173"/>
              <a:gd name="connsiteY976" fmla="*/ 23629 h 2637168"/>
              <a:gd name="connsiteX977" fmla="*/ 2235844 w 2658173"/>
              <a:gd name="connsiteY977" fmla="*/ 10436 h 2637168"/>
              <a:gd name="connsiteX978" fmla="*/ 2242358 w 2658173"/>
              <a:gd name="connsiteY978" fmla="*/ 8045 h 2637168"/>
              <a:gd name="connsiteX979" fmla="*/ 1860372 w 2658173"/>
              <a:gd name="connsiteY979" fmla="*/ 87 h 2637168"/>
              <a:gd name="connsiteX980" fmla="*/ 1842685 w 2658173"/>
              <a:gd name="connsiteY980" fmla="*/ 31545 h 2637168"/>
              <a:gd name="connsiteX981" fmla="*/ 1811021 w 2658173"/>
              <a:gd name="connsiteY981" fmla="*/ 60570 h 2637168"/>
              <a:gd name="connsiteX982" fmla="*/ 1860372 w 2658173"/>
              <a:gd name="connsiteY982" fmla="*/ 87 h 26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Lst>
            <a:rect l="l" t="t" r="r" b="b"/>
            <a:pathLst>
              <a:path w="2658173" h="2637168">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379" name="Group 378">
            <a:extLst>
              <a:ext uri="{FF2B5EF4-FFF2-40B4-BE49-F238E27FC236}">
                <a16:creationId xmlns:a16="http://schemas.microsoft.com/office/drawing/2014/main" id="{981B30B4-AD3E-4088-8A90-A9BF6CD7FB3E}"/>
              </a:ext>
            </a:extLst>
          </p:cNvPr>
          <p:cNvGrpSpPr/>
          <p:nvPr userDrawn="1"/>
        </p:nvGrpSpPr>
        <p:grpSpPr>
          <a:xfrm>
            <a:off x="448683" y="5314328"/>
            <a:ext cx="1035835" cy="1298362"/>
            <a:chOff x="6846896" y="2302630"/>
            <a:chExt cx="2407391" cy="3017534"/>
          </a:xfrm>
          <a:solidFill>
            <a:schemeClr val="tx1">
              <a:lumMod val="85000"/>
              <a:lumOff val="15000"/>
            </a:schemeClr>
          </a:solidFill>
        </p:grpSpPr>
        <p:sp>
          <p:nvSpPr>
            <p:cNvPr id="380" name="Oval 379">
              <a:extLst>
                <a:ext uri="{FF2B5EF4-FFF2-40B4-BE49-F238E27FC236}">
                  <a16:creationId xmlns:a16="http://schemas.microsoft.com/office/drawing/2014/main" id="{7C43FE14-DADE-4E33-8173-07C811DB49F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Shape 380">
              <a:extLst>
                <a:ext uri="{FF2B5EF4-FFF2-40B4-BE49-F238E27FC236}">
                  <a16:creationId xmlns:a16="http://schemas.microsoft.com/office/drawing/2014/main" id="{B53E186B-3759-492F-A532-95BDDACB610D}"/>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CF01CDF6-5A18-413F-B000-72F108EFA69A}"/>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D15B99-7E1B-4B26-BCDB-9AC870C2A704}"/>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AD102F8A-0599-44C4-97EF-4E6D26F37CCA}"/>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92EAEFBC-D1CA-4748-9281-BB88178FFC9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44718A5-89F4-4D76-B152-F20E0CA4224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A8D6745-6ECD-434F-876A-54F43923B85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87765FF-B10D-488D-BAA8-02582595E1B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4F4337A-E770-4B68-8B0C-4BE9E18CB948}"/>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EA84EDB-71AA-4B09-9267-E6E5A52601DA}"/>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012E4EDC-005E-4749-A46A-BFB0BE363A5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AA10048-C1AD-498A-8B8E-E7EAC0248F1C}"/>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D288128-0B08-453F-B092-5F6D8D737B64}"/>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A7F919C5-98A9-4086-8481-9B3BE52A81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7B0AED30-C0CF-48B9-8876-0ABF1C7A6498}"/>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2F7D5D0-6935-4912-A014-DF0DB6E8595B}"/>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A9A0496-705E-49A1-961D-523680025B37}"/>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22BC1B8-8D9A-4695-9641-D7C2FBB39215}"/>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6EC69E-773F-4890-8924-E4FEDDFC45FC}"/>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D91E01CE-8180-4F1A-9C71-24ECA43C02D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7877603-5AD2-4EB3-9648-58A4A4BCF5A5}"/>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F0AEECD-A51D-4F4C-ACAD-CD20A9E9AF6A}"/>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A9FF6D04-A2EB-4334-8F37-DDA941623956}"/>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7B464D2-4A66-4AC9-BCF0-4C3E3DFDFB30}"/>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C1C3010-6A1F-4BE0-ABE9-C3E2CED8FCAE}"/>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53808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39E32B89-F037-40D0-AF12-764A7C2FA486}"/>
              </a:ext>
            </a:extLst>
          </p:cNvPr>
          <p:cNvGrpSpPr/>
          <p:nvPr userDrawn="1"/>
        </p:nvGrpSpPr>
        <p:grpSpPr>
          <a:xfrm>
            <a:off x="-9525" y="6378430"/>
            <a:ext cx="12280605" cy="489096"/>
            <a:chOff x="-10633" y="6411432"/>
            <a:chExt cx="11109042" cy="446567"/>
          </a:xfrm>
        </p:grpSpPr>
        <p:sp>
          <p:nvSpPr>
            <p:cNvPr id="7" name="Graphic 41">
              <a:extLst>
                <a:ext uri="{FF2B5EF4-FFF2-40B4-BE49-F238E27FC236}">
                  <a16:creationId xmlns:a16="http://schemas.microsoft.com/office/drawing/2014/main" id="{3BC4C72F-286E-4B83-A4A4-AD0BA626627E}"/>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8" name="Graphic 41">
              <a:extLst>
                <a:ext uri="{FF2B5EF4-FFF2-40B4-BE49-F238E27FC236}">
                  <a16:creationId xmlns:a16="http://schemas.microsoft.com/office/drawing/2014/main" id="{D99DEF50-1B12-45D7-8822-C1AF050634CB}"/>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68079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Graphic 5">
            <a:extLst>
              <a:ext uri="{FF2B5EF4-FFF2-40B4-BE49-F238E27FC236}">
                <a16:creationId xmlns:a16="http://schemas.microsoft.com/office/drawing/2014/main" id="{FE7C757C-32BA-419F-8126-930332EE76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5114261"/>
            <a:ext cx="12192000" cy="1743740"/>
          </a:xfrm>
          <a:prstGeom prst="rect">
            <a:avLst/>
          </a:prstGeom>
        </p:spPr>
      </p:pic>
      <p:sp>
        <p:nvSpPr>
          <p:cNvPr id="3" name="Rectangle 2">
            <a:extLst>
              <a:ext uri="{FF2B5EF4-FFF2-40B4-BE49-F238E27FC236}">
                <a16:creationId xmlns:a16="http://schemas.microsoft.com/office/drawing/2014/main" id="{0B453B9D-70F8-42D9-87D9-9C807A041216}"/>
              </a:ext>
            </a:extLst>
          </p:cNvPr>
          <p:cNvSpPr/>
          <p:nvPr userDrawn="1"/>
        </p:nvSpPr>
        <p:spPr>
          <a:xfrm>
            <a:off x="0" y="6570745"/>
            <a:ext cx="12192000" cy="287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369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46531" y="319722"/>
            <a:ext cx="11098938" cy="659314"/>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08" name="Group 407">
            <a:extLst>
              <a:ext uri="{FF2B5EF4-FFF2-40B4-BE49-F238E27FC236}">
                <a16:creationId xmlns:a16="http://schemas.microsoft.com/office/drawing/2014/main" id="{D0E8651A-CE4B-493E-977F-76F116594D9A}"/>
              </a:ext>
            </a:extLst>
          </p:cNvPr>
          <p:cNvGrpSpPr/>
          <p:nvPr userDrawn="1"/>
        </p:nvGrpSpPr>
        <p:grpSpPr>
          <a:xfrm>
            <a:off x="-9525" y="6378429"/>
            <a:ext cx="12280605" cy="489096"/>
            <a:chOff x="-10633" y="6411432"/>
            <a:chExt cx="11109042" cy="446567"/>
          </a:xfrm>
        </p:grpSpPr>
        <p:sp>
          <p:nvSpPr>
            <p:cNvPr id="406" name="Graphic 41">
              <a:extLst>
                <a:ext uri="{FF2B5EF4-FFF2-40B4-BE49-F238E27FC236}">
                  <a16:creationId xmlns:a16="http://schemas.microsoft.com/office/drawing/2014/main" id="{D7D40D7E-985C-42A1-855C-A22EAF31E1A4}"/>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407" name="Graphic 41">
              <a:extLst>
                <a:ext uri="{FF2B5EF4-FFF2-40B4-BE49-F238E27FC236}">
                  <a16:creationId xmlns:a16="http://schemas.microsoft.com/office/drawing/2014/main" id="{DC4CB814-36A3-4D80-9F77-C2461D657826}"/>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1162364"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Picture Placeholder 13">
            <a:extLst>
              <a:ext uri="{FF2B5EF4-FFF2-40B4-BE49-F238E27FC236}">
                <a16:creationId xmlns:a16="http://schemas.microsoft.com/office/drawing/2014/main" id="{4D247B2D-039A-4A99-8C16-034B2B022B91}"/>
              </a:ext>
            </a:extLst>
          </p:cNvPr>
          <p:cNvSpPr>
            <a:spLocks noGrp="1"/>
          </p:cNvSpPr>
          <p:nvPr>
            <p:ph type="pic" idx="14" hasCustomPrompt="1"/>
          </p:nvPr>
        </p:nvSpPr>
        <p:spPr>
          <a:xfrm>
            <a:off x="360705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15">
            <a:extLst>
              <a:ext uri="{FF2B5EF4-FFF2-40B4-BE49-F238E27FC236}">
                <a16:creationId xmlns:a16="http://schemas.microsoft.com/office/drawing/2014/main" id="{493AA1F7-3AC4-4E2A-92D0-B802CBE60670}"/>
              </a:ext>
            </a:extLst>
          </p:cNvPr>
          <p:cNvSpPr>
            <a:spLocks noGrp="1"/>
          </p:cNvSpPr>
          <p:nvPr>
            <p:ph type="pic" idx="15" hasCustomPrompt="1"/>
          </p:nvPr>
        </p:nvSpPr>
        <p:spPr>
          <a:xfrm>
            <a:off x="6016916"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Picture Placeholder 17">
            <a:extLst>
              <a:ext uri="{FF2B5EF4-FFF2-40B4-BE49-F238E27FC236}">
                <a16:creationId xmlns:a16="http://schemas.microsoft.com/office/drawing/2014/main" id="{2F042262-59CA-47F7-812E-4D41C1A639EF}"/>
              </a:ext>
            </a:extLst>
          </p:cNvPr>
          <p:cNvSpPr>
            <a:spLocks noGrp="1"/>
          </p:cNvSpPr>
          <p:nvPr>
            <p:ph type="pic" idx="16" hasCustomPrompt="1"/>
          </p:nvPr>
        </p:nvSpPr>
        <p:spPr>
          <a:xfrm>
            <a:off x="857482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58411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0" y="0"/>
            <a:ext cx="12192000" cy="6858000"/>
          </a:xfrm>
          <a:prstGeom prst="rect">
            <a:avLst/>
          </a:pr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45925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36BD396-32F2-4DF7-87D0-440FB165E717}"/>
              </a:ext>
            </a:extLst>
          </p:cNvPr>
          <p:cNvSpPr>
            <a:spLocks noGrp="1"/>
          </p:cNvSpPr>
          <p:nvPr>
            <p:ph type="pic" idx="13" hasCustomPrompt="1"/>
          </p:nvPr>
        </p:nvSpPr>
        <p:spPr>
          <a:xfrm>
            <a:off x="0" y="0"/>
            <a:ext cx="12192000" cy="6858000"/>
          </a:xfrm>
          <a:custGeom>
            <a:avLst/>
            <a:gdLst>
              <a:gd name="connsiteX0" fmla="*/ 5815384 w 12192000"/>
              <a:gd name="connsiteY0" fmla="*/ 5109296 h 6858000"/>
              <a:gd name="connsiteX1" fmla="*/ 11278504 w 12192000"/>
              <a:gd name="connsiteY1" fmla="*/ 6858000 h 6858000"/>
              <a:gd name="connsiteX2" fmla="*/ 3814616 w 12192000"/>
              <a:gd name="connsiteY2" fmla="*/ 6858000 h 6858000"/>
              <a:gd name="connsiteX3" fmla="*/ 1716697 w 12192000"/>
              <a:gd name="connsiteY3" fmla="*/ 3797337 h 6858000"/>
              <a:gd name="connsiteX4" fmla="*/ 5662832 w 12192000"/>
              <a:gd name="connsiteY4" fmla="*/ 5060465 h 6858000"/>
              <a:gd name="connsiteX5" fmla="*/ 3606193 w 12192000"/>
              <a:gd name="connsiteY5" fmla="*/ 6858000 h 6858000"/>
              <a:gd name="connsiteX6" fmla="*/ 0 w 12192000"/>
              <a:gd name="connsiteY6" fmla="*/ 6858000 h 6858000"/>
              <a:gd name="connsiteX7" fmla="*/ 0 w 12192000"/>
              <a:gd name="connsiteY7" fmla="*/ 5009693 h 6858000"/>
              <a:gd name="connsiteX8" fmla="*/ 0 w 12192000"/>
              <a:gd name="connsiteY8" fmla="*/ 3247835 h 6858000"/>
              <a:gd name="connsiteX9" fmla="*/ 1553085 w 12192000"/>
              <a:gd name="connsiteY9" fmla="*/ 3744966 h 6858000"/>
              <a:gd name="connsiteX10" fmla="*/ 0 w 12192000"/>
              <a:gd name="connsiteY10" fmla="*/ 4841777 h 6858000"/>
              <a:gd name="connsiteX11" fmla="*/ 4837708 w 12192000"/>
              <a:gd name="connsiteY11" fmla="*/ 1593232 h 6858000"/>
              <a:gd name="connsiteX12" fmla="*/ 12192000 w 12192000"/>
              <a:gd name="connsiteY12" fmla="*/ 3746650 h 6858000"/>
              <a:gd name="connsiteX13" fmla="*/ 12192000 w 12192000"/>
              <a:gd name="connsiteY13" fmla="*/ 6858000 h 6858000"/>
              <a:gd name="connsiteX14" fmla="*/ 11728421 w 12192000"/>
              <a:gd name="connsiteY14" fmla="*/ 6858000 h 6858000"/>
              <a:gd name="connsiteX15" fmla="*/ 5787340 w 12192000"/>
              <a:gd name="connsiteY15" fmla="*/ 4956304 h 6858000"/>
              <a:gd name="connsiteX16" fmla="*/ 5785030 w 12192000"/>
              <a:gd name="connsiteY16" fmla="*/ 4953661 h 6858000"/>
              <a:gd name="connsiteX17" fmla="*/ 5783436 w 12192000"/>
              <a:gd name="connsiteY17" fmla="*/ 4955054 h 6858000"/>
              <a:gd name="connsiteX18" fmla="*/ 1857020 w 12192000"/>
              <a:gd name="connsiteY18" fmla="*/ 3698238 h 6858000"/>
              <a:gd name="connsiteX19" fmla="*/ 0 w 12192000"/>
              <a:gd name="connsiteY19" fmla="*/ 176698 h 6858000"/>
              <a:gd name="connsiteX20" fmla="*/ 4669629 w 12192000"/>
              <a:gd name="connsiteY20" fmla="*/ 1544017 h 6858000"/>
              <a:gd name="connsiteX21" fmla="*/ 1693410 w 12192000"/>
              <a:gd name="connsiteY21" fmla="*/ 3645867 h 6858000"/>
              <a:gd name="connsiteX22" fmla="*/ 0 w 12192000"/>
              <a:gd name="connsiteY22" fmla="*/ 3103820 h 6858000"/>
              <a:gd name="connsiteX23" fmla="*/ 10316745 w 12192000"/>
              <a:gd name="connsiteY23" fmla="*/ 0 h 6858000"/>
              <a:gd name="connsiteX24" fmla="*/ 12192000 w 12192000"/>
              <a:gd name="connsiteY24" fmla="*/ 0 h 6858000"/>
              <a:gd name="connsiteX25" fmla="*/ 12192000 w 12192000"/>
              <a:gd name="connsiteY25" fmla="*/ 3603731 h 6858000"/>
              <a:gd name="connsiteX26" fmla="*/ 7698847 w 12192000"/>
              <a:gd name="connsiteY26" fmla="*/ 2288086 h 6858000"/>
              <a:gd name="connsiteX27" fmla="*/ 0 w 12192000"/>
              <a:gd name="connsiteY27" fmla="*/ 0 h 6858000"/>
              <a:gd name="connsiteX28" fmla="*/ 10108323 w 12192000"/>
              <a:gd name="connsiteY28" fmla="*/ 0 h 6858000"/>
              <a:gd name="connsiteX29" fmla="*/ 7542727 w 12192000"/>
              <a:gd name="connsiteY29" fmla="*/ 2242373 h 6858000"/>
              <a:gd name="connsiteX30" fmla="*/ 0 w 12192000"/>
              <a:gd name="connsiteY30" fmla="*/ 337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5815384" y="5109296"/>
                </a:moveTo>
                <a:lnTo>
                  <a:pt x="11278504" y="6858000"/>
                </a:lnTo>
                <a:lnTo>
                  <a:pt x="3814616" y="6858000"/>
                </a:lnTo>
                <a:close/>
                <a:moveTo>
                  <a:pt x="1716697" y="3797337"/>
                </a:moveTo>
                <a:lnTo>
                  <a:pt x="5662832" y="5060465"/>
                </a:lnTo>
                <a:lnTo>
                  <a:pt x="3606193" y="6858000"/>
                </a:lnTo>
                <a:lnTo>
                  <a:pt x="0" y="6858000"/>
                </a:lnTo>
                <a:lnTo>
                  <a:pt x="0" y="5009693"/>
                </a:lnTo>
                <a:close/>
                <a:moveTo>
                  <a:pt x="0" y="3247835"/>
                </a:moveTo>
                <a:lnTo>
                  <a:pt x="1553085" y="3744966"/>
                </a:lnTo>
                <a:lnTo>
                  <a:pt x="0" y="4841777"/>
                </a:lnTo>
                <a:close/>
                <a:moveTo>
                  <a:pt x="4837708" y="1593232"/>
                </a:moveTo>
                <a:lnTo>
                  <a:pt x="12192000" y="3746650"/>
                </a:lnTo>
                <a:lnTo>
                  <a:pt x="12192000" y="6858000"/>
                </a:lnTo>
                <a:lnTo>
                  <a:pt x="11728421" y="6858000"/>
                </a:lnTo>
                <a:lnTo>
                  <a:pt x="5787340" y="4956304"/>
                </a:lnTo>
                <a:lnTo>
                  <a:pt x="5785030" y="4953661"/>
                </a:lnTo>
                <a:lnTo>
                  <a:pt x="5783436" y="4955054"/>
                </a:lnTo>
                <a:lnTo>
                  <a:pt x="1857020" y="3698238"/>
                </a:lnTo>
                <a:close/>
                <a:moveTo>
                  <a:pt x="0" y="176698"/>
                </a:moveTo>
                <a:lnTo>
                  <a:pt x="4669629" y="1544017"/>
                </a:lnTo>
                <a:lnTo>
                  <a:pt x="1693410" y="3645867"/>
                </a:lnTo>
                <a:lnTo>
                  <a:pt x="0" y="3103820"/>
                </a:lnTo>
                <a:close/>
                <a:moveTo>
                  <a:pt x="10316745" y="0"/>
                </a:moveTo>
                <a:lnTo>
                  <a:pt x="12192000" y="0"/>
                </a:lnTo>
                <a:lnTo>
                  <a:pt x="12192000" y="3603731"/>
                </a:lnTo>
                <a:lnTo>
                  <a:pt x="7698847" y="2288086"/>
                </a:lnTo>
                <a:close/>
                <a:moveTo>
                  <a:pt x="0" y="0"/>
                </a:moveTo>
                <a:lnTo>
                  <a:pt x="10108323" y="0"/>
                </a:lnTo>
                <a:lnTo>
                  <a:pt x="7542727" y="2242373"/>
                </a:lnTo>
                <a:lnTo>
                  <a:pt x="0" y="3377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771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4A0BA738-1393-424E-9EAA-4B8312B81727}"/>
              </a:ext>
            </a:extLst>
          </p:cNvPr>
          <p:cNvSpPr>
            <a:spLocks noGrp="1"/>
          </p:cNvSpPr>
          <p:nvPr>
            <p:ph type="pic" idx="13" hasCustomPrompt="1"/>
          </p:nvPr>
        </p:nvSpPr>
        <p:spPr>
          <a:xfrm>
            <a:off x="5321175" y="1"/>
            <a:ext cx="6784903" cy="6593390"/>
          </a:xfrm>
          <a:custGeom>
            <a:avLst/>
            <a:gdLst>
              <a:gd name="connsiteX0" fmla="*/ 3765937 w 6784903"/>
              <a:gd name="connsiteY0" fmla="*/ 6093108 h 6593390"/>
              <a:gd name="connsiteX1" fmla="*/ 4096124 w 6784903"/>
              <a:gd name="connsiteY1" fmla="*/ 6093108 h 6593390"/>
              <a:gd name="connsiteX2" fmla="*/ 4221194 w 6784903"/>
              <a:gd name="connsiteY2" fmla="*/ 6343249 h 6593390"/>
              <a:gd name="connsiteX3" fmla="*/ 4096124 w 6784903"/>
              <a:gd name="connsiteY3" fmla="*/ 6593390 h 6593390"/>
              <a:gd name="connsiteX4" fmla="*/ 3765937 w 6784903"/>
              <a:gd name="connsiteY4" fmla="*/ 6593390 h 6593390"/>
              <a:gd name="connsiteX5" fmla="*/ 3640866 w 6784903"/>
              <a:gd name="connsiteY5" fmla="*/ 6343249 h 6593390"/>
              <a:gd name="connsiteX6" fmla="*/ 3466441 w 6784903"/>
              <a:gd name="connsiteY6" fmla="*/ 5160578 h 6593390"/>
              <a:gd name="connsiteX7" fmla="*/ 4013845 w 6784903"/>
              <a:gd name="connsiteY7" fmla="*/ 5160578 h 6593390"/>
              <a:gd name="connsiteX8" fmla="*/ 4221194 w 6784903"/>
              <a:gd name="connsiteY8" fmla="*/ 5575276 h 6593390"/>
              <a:gd name="connsiteX9" fmla="*/ 4013845 w 6784903"/>
              <a:gd name="connsiteY9" fmla="*/ 5989974 h 6593390"/>
              <a:gd name="connsiteX10" fmla="*/ 3466441 w 6784903"/>
              <a:gd name="connsiteY10" fmla="*/ 5989974 h 6593390"/>
              <a:gd name="connsiteX11" fmla="*/ 3259092 w 6784903"/>
              <a:gd name="connsiteY11" fmla="*/ 5575276 h 6593390"/>
              <a:gd name="connsiteX12" fmla="*/ 6229611 w 6784903"/>
              <a:gd name="connsiteY12" fmla="*/ 4696709 h 6593390"/>
              <a:gd name="connsiteX13" fmla="*/ 6559798 w 6784903"/>
              <a:gd name="connsiteY13" fmla="*/ 4696709 h 6593390"/>
              <a:gd name="connsiteX14" fmla="*/ 6684868 w 6784903"/>
              <a:gd name="connsiteY14" fmla="*/ 4946850 h 6593390"/>
              <a:gd name="connsiteX15" fmla="*/ 6559798 w 6784903"/>
              <a:gd name="connsiteY15" fmla="*/ 5196991 h 6593390"/>
              <a:gd name="connsiteX16" fmla="*/ 6229611 w 6784903"/>
              <a:gd name="connsiteY16" fmla="*/ 5196991 h 6593390"/>
              <a:gd name="connsiteX17" fmla="*/ 6104540 w 6784903"/>
              <a:gd name="connsiteY17" fmla="*/ 4946850 h 6593390"/>
              <a:gd name="connsiteX18" fmla="*/ 2435186 w 6784903"/>
              <a:gd name="connsiteY18" fmla="*/ 4631749 h 6593390"/>
              <a:gd name="connsiteX19" fmla="*/ 3096422 w 6784903"/>
              <a:gd name="connsiteY19" fmla="*/ 4631749 h 6593390"/>
              <a:gd name="connsiteX20" fmla="*/ 3346890 w 6784903"/>
              <a:gd name="connsiteY20" fmla="*/ 5132685 h 6593390"/>
              <a:gd name="connsiteX21" fmla="*/ 3096422 w 6784903"/>
              <a:gd name="connsiteY21" fmla="*/ 5633621 h 6593390"/>
              <a:gd name="connsiteX22" fmla="*/ 2435186 w 6784903"/>
              <a:gd name="connsiteY22" fmla="*/ 5633621 h 6593390"/>
              <a:gd name="connsiteX23" fmla="*/ 2184718 w 6784903"/>
              <a:gd name="connsiteY23" fmla="*/ 5132685 h 6593390"/>
              <a:gd name="connsiteX24" fmla="*/ 3444958 w 6784903"/>
              <a:gd name="connsiteY24" fmla="*/ 4086739 h 6593390"/>
              <a:gd name="connsiteX25" fmla="*/ 4106194 w 6784903"/>
              <a:gd name="connsiteY25" fmla="*/ 4086739 h 6593390"/>
              <a:gd name="connsiteX26" fmla="*/ 4356662 w 6784903"/>
              <a:gd name="connsiteY26" fmla="*/ 4587675 h 6593390"/>
              <a:gd name="connsiteX27" fmla="*/ 4106194 w 6784903"/>
              <a:gd name="connsiteY27" fmla="*/ 5088611 h 6593390"/>
              <a:gd name="connsiteX28" fmla="*/ 3444958 w 6784903"/>
              <a:gd name="connsiteY28" fmla="*/ 5088611 h 6593390"/>
              <a:gd name="connsiteX29" fmla="*/ 3194490 w 6784903"/>
              <a:gd name="connsiteY29" fmla="*/ 4587675 h 6593390"/>
              <a:gd name="connsiteX30" fmla="*/ 1268770 w 6784903"/>
              <a:gd name="connsiteY30" fmla="*/ 4077356 h 6593390"/>
              <a:gd name="connsiteX31" fmla="*/ 1983697 w 6784903"/>
              <a:gd name="connsiteY31" fmla="*/ 4077356 h 6593390"/>
              <a:gd name="connsiteX32" fmla="*/ 2254502 w 6784903"/>
              <a:gd name="connsiteY32" fmla="*/ 4618967 h 6593390"/>
              <a:gd name="connsiteX33" fmla="*/ 1983697 w 6784903"/>
              <a:gd name="connsiteY33" fmla="*/ 5160578 h 6593390"/>
              <a:gd name="connsiteX34" fmla="*/ 1268770 w 6784903"/>
              <a:gd name="connsiteY34" fmla="*/ 5160578 h 6593390"/>
              <a:gd name="connsiteX35" fmla="*/ 997964 w 6784903"/>
              <a:gd name="connsiteY35" fmla="*/ 4618967 h 6593390"/>
              <a:gd name="connsiteX36" fmla="*/ 5930115 w 6784903"/>
              <a:gd name="connsiteY36" fmla="*/ 3764179 h 6593390"/>
              <a:gd name="connsiteX37" fmla="*/ 6477519 w 6784903"/>
              <a:gd name="connsiteY37" fmla="*/ 3764179 h 6593390"/>
              <a:gd name="connsiteX38" fmla="*/ 6684868 w 6784903"/>
              <a:gd name="connsiteY38" fmla="*/ 4178877 h 6593390"/>
              <a:gd name="connsiteX39" fmla="*/ 6477519 w 6784903"/>
              <a:gd name="connsiteY39" fmla="*/ 4593575 h 6593390"/>
              <a:gd name="connsiteX40" fmla="*/ 5930115 w 6784903"/>
              <a:gd name="connsiteY40" fmla="*/ 4593575 h 6593390"/>
              <a:gd name="connsiteX41" fmla="*/ 5722766 w 6784903"/>
              <a:gd name="connsiteY41" fmla="*/ 4178877 h 6593390"/>
              <a:gd name="connsiteX42" fmla="*/ 2343499 w 6784903"/>
              <a:gd name="connsiteY42" fmla="*/ 3363749 h 6593390"/>
              <a:gd name="connsiteX43" fmla="*/ 3118568 w 6784903"/>
              <a:gd name="connsiteY43" fmla="*/ 3363749 h 6593390"/>
              <a:gd name="connsiteX44" fmla="*/ 3412154 w 6784903"/>
              <a:gd name="connsiteY44" fmla="*/ 3950922 h 6593390"/>
              <a:gd name="connsiteX45" fmla="*/ 3118568 w 6784903"/>
              <a:gd name="connsiteY45" fmla="*/ 4538095 h 6593390"/>
              <a:gd name="connsiteX46" fmla="*/ 2343499 w 6784903"/>
              <a:gd name="connsiteY46" fmla="*/ 4538095 h 6593390"/>
              <a:gd name="connsiteX47" fmla="*/ 2049912 w 6784903"/>
              <a:gd name="connsiteY47" fmla="*/ 3950922 h 6593390"/>
              <a:gd name="connsiteX48" fmla="*/ 4891279 w 6784903"/>
              <a:gd name="connsiteY48" fmla="*/ 3210059 h 6593390"/>
              <a:gd name="connsiteX49" fmla="*/ 5552515 w 6784903"/>
              <a:gd name="connsiteY49" fmla="*/ 3210059 h 6593390"/>
              <a:gd name="connsiteX50" fmla="*/ 5802983 w 6784903"/>
              <a:gd name="connsiteY50" fmla="*/ 3710994 h 6593390"/>
              <a:gd name="connsiteX51" fmla="*/ 5552515 w 6784903"/>
              <a:gd name="connsiteY51" fmla="*/ 4211930 h 6593390"/>
              <a:gd name="connsiteX52" fmla="*/ 4891279 w 6784903"/>
              <a:gd name="connsiteY52" fmla="*/ 4211930 h 6593390"/>
              <a:gd name="connsiteX53" fmla="*/ 4640811 w 6784903"/>
              <a:gd name="connsiteY53" fmla="*/ 3710994 h 6593390"/>
              <a:gd name="connsiteX54" fmla="*/ 1099001 w 6784903"/>
              <a:gd name="connsiteY54" fmla="*/ 2682602 h 6593390"/>
              <a:gd name="connsiteX55" fmla="*/ 1937057 w 6784903"/>
              <a:gd name="connsiteY55" fmla="*/ 2682602 h 6593390"/>
              <a:gd name="connsiteX56" fmla="*/ 2254502 w 6784903"/>
              <a:gd name="connsiteY56" fmla="*/ 3317492 h 6593390"/>
              <a:gd name="connsiteX57" fmla="*/ 1937057 w 6784903"/>
              <a:gd name="connsiteY57" fmla="*/ 3952382 h 6593390"/>
              <a:gd name="connsiteX58" fmla="*/ 1099001 w 6784903"/>
              <a:gd name="connsiteY58" fmla="*/ 3952382 h 6593390"/>
              <a:gd name="connsiteX59" fmla="*/ 781556 w 6784903"/>
              <a:gd name="connsiteY59" fmla="*/ 3317492 h 6593390"/>
              <a:gd name="connsiteX60" fmla="*/ 3593219 w 6784903"/>
              <a:gd name="connsiteY60" fmla="*/ 2668447 h 6593390"/>
              <a:gd name="connsiteX61" fmla="*/ 4444356 w 6784903"/>
              <a:gd name="connsiteY61" fmla="*/ 2668447 h 6593390"/>
              <a:gd name="connsiteX62" fmla="*/ 4766756 w 6784903"/>
              <a:gd name="connsiteY62" fmla="*/ 3313248 h 6593390"/>
              <a:gd name="connsiteX63" fmla="*/ 4444356 w 6784903"/>
              <a:gd name="connsiteY63" fmla="*/ 3958049 h 6593390"/>
              <a:gd name="connsiteX64" fmla="*/ 3593219 w 6784903"/>
              <a:gd name="connsiteY64" fmla="*/ 3958049 h 6593390"/>
              <a:gd name="connsiteX65" fmla="*/ 3270818 w 6784903"/>
              <a:gd name="connsiteY65" fmla="*/ 3313248 h 6593390"/>
              <a:gd name="connsiteX66" fmla="*/ 5873199 w 6784903"/>
              <a:gd name="connsiteY66" fmla="*/ 2659173 h 6593390"/>
              <a:gd name="connsiteX67" fmla="*/ 6534435 w 6784903"/>
              <a:gd name="connsiteY67" fmla="*/ 2659173 h 6593390"/>
              <a:gd name="connsiteX68" fmla="*/ 6784903 w 6784903"/>
              <a:gd name="connsiteY68" fmla="*/ 3160110 h 6593390"/>
              <a:gd name="connsiteX69" fmla="*/ 6534435 w 6784903"/>
              <a:gd name="connsiteY69" fmla="*/ 3661045 h 6593390"/>
              <a:gd name="connsiteX70" fmla="*/ 5873199 w 6784903"/>
              <a:gd name="connsiteY70" fmla="*/ 3661045 h 6593390"/>
              <a:gd name="connsiteX71" fmla="*/ 5622731 w 6784903"/>
              <a:gd name="connsiteY71" fmla="*/ 3160110 h 6593390"/>
              <a:gd name="connsiteX72" fmla="*/ 331603 w 6784903"/>
              <a:gd name="connsiteY72" fmla="*/ 2077336 h 6593390"/>
              <a:gd name="connsiteX73" fmla="*/ 879007 w 6784903"/>
              <a:gd name="connsiteY73" fmla="*/ 2077336 h 6593390"/>
              <a:gd name="connsiteX74" fmla="*/ 1086356 w 6784903"/>
              <a:gd name="connsiteY74" fmla="*/ 2492034 h 6593390"/>
              <a:gd name="connsiteX75" fmla="*/ 879007 w 6784903"/>
              <a:gd name="connsiteY75" fmla="*/ 2906732 h 6593390"/>
              <a:gd name="connsiteX76" fmla="*/ 331603 w 6784903"/>
              <a:gd name="connsiteY76" fmla="*/ 2906732 h 6593390"/>
              <a:gd name="connsiteX77" fmla="*/ 124254 w 6784903"/>
              <a:gd name="connsiteY77" fmla="*/ 2492034 h 6593390"/>
              <a:gd name="connsiteX78" fmla="*/ 2346776 w 6784903"/>
              <a:gd name="connsiteY78" fmla="*/ 2016018 h 6593390"/>
              <a:gd name="connsiteX79" fmla="*/ 3184832 w 6784903"/>
              <a:gd name="connsiteY79" fmla="*/ 2016018 h 6593390"/>
              <a:gd name="connsiteX80" fmla="*/ 3502277 w 6784903"/>
              <a:gd name="connsiteY80" fmla="*/ 2650907 h 6593390"/>
              <a:gd name="connsiteX81" fmla="*/ 3184832 w 6784903"/>
              <a:gd name="connsiteY81" fmla="*/ 3285798 h 6593390"/>
              <a:gd name="connsiteX82" fmla="*/ 2346776 w 6784903"/>
              <a:gd name="connsiteY82" fmla="*/ 3285798 h 6593390"/>
              <a:gd name="connsiteX83" fmla="*/ 2029331 w 6784903"/>
              <a:gd name="connsiteY83" fmla="*/ 2650907 h 6593390"/>
              <a:gd name="connsiteX84" fmla="*/ 4789399 w 6784903"/>
              <a:gd name="connsiteY84" fmla="*/ 2014374 h 6593390"/>
              <a:gd name="connsiteX85" fmla="*/ 5504326 w 6784903"/>
              <a:gd name="connsiteY85" fmla="*/ 2014374 h 6593390"/>
              <a:gd name="connsiteX86" fmla="*/ 5775131 w 6784903"/>
              <a:gd name="connsiteY86" fmla="*/ 2555984 h 6593390"/>
              <a:gd name="connsiteX87" fmla="*/ 5504326 w 6784903"/>
              <a:gd name="connsiteY87" fmla="*/ 3097595 h 6593390"/>
              <a:gd name="connsiteX88" fmla="*/ 4789399 w 6784903"/>
              <a:gd name="connsiteY88" fmla="*/ 3097595 h 6593390"/>
              <a:gd name="connsiteX89" fmla="*/ 4518593 w 6784903"/>
              <a:gd name="connsiteY89" fmla="*/ 2555984 h 6593390"/>
              <a:gd name="connsiteX90" fmla="*/ 1221145 w 6784903"/>
              <a:gd name="connsiteY90" fmla="*/ 1514388 h 6593390"/>
              <a:gd name="connsiteX91" fmla="*/ 1936072 w 6784903"/>
              <a:gd name="connsiteY91" fmla="*/ 1514388 h 6593390"/>
              <a:gd name="connsiteX92" fmla="*/ 2206877 w 6784903"/>
              <a:gd name="connsiteY92" fmla="*/ 2055999 h 6593390"/>
              <a:gd name="connsiteX93" fmla="*/ 1936072 w 6784903"/>
              <a:gd name="connsiteY93" fmla="*/ 2597610 h 6593390"/>
              <a:gd name="connsiteX94" fmla="*/ 1221145 w 6784903"/>
              <a:gd name="connsiteY94" fmla="*/ 2597610 h 6593390"/>
              <a:gd name="connsiteX95" fmla="*/ 950339 w 6784903"/>
              <a:gd name="connsiteY95" fmla="*/ 2055999 h 6593390"/>
              <a:gd name="connsiteX96" fmla="*/ 547249 w 6784903"/>
              <a:gd name="connsiteY96" fmla="*/ 1479065 h 6593390"/>
              <a:gd name="connsiteX97" fmla="*/ 877436 w 6784903"/>
              <a:gd name="connsiteY97" fmla="*/ 1479065 h 6593390"/>
              <a:gd name="connsiteX98" fmla="*/ 1002506 w 6784903"/>
              <a:gd name="connsiteY98" fmla="*/ 1729206 h 6593390"/>
              <a:gd name="connsiteX99" fmla="*/ 877436 w 6784903"/>
              <a:gd name="connsiteY99" fmla="*/ 1979347 h 6593390"/>
              <a:gd name="connsiteX100" fmla="*/ 547249 w 6784903"/>
              <a:gd name="connsiteY100" fmla="*/ 1979347 h 6593390"/>
              <a:gd name="connsiteX101" fmla="*/ 422178 w 6784903"/>
              <a:gd name="connsiteY101" fmla="*/ 1729206 h 6593390"/>
              <a:gd name="connsiteX102" fmla="*/ 90919 w 6784903"/>
              <a:gd name="connsiteY102" fmla="*/ 1396400 h 6593390"/>
              <a:gd name="connsiteX103" fmla="*/ 330944 w 6784903"/>
              <a:gd name="connsiteY103" fmla="*/ 1396400 h 6593390"/>
              <a:gd name="connsiteX104" fmla="*/ 421863 w 6784903"/>
              <a:gd name="connsiteY104" fmla="*/ 1578237 h 6593390"/>
              <a:gd name="connsiteX105" fmla="*/ 330944 w 6784903"/>
              <a:gd name="connsiteY105" fmla="*/ 1760074 h 6593390"/>
              <a:gd name="connsiteX106" fmla="*/ 90919 w 6784903"/>
              <a:gd name="connsiteY106" fmla="*/ 1760074 h 6593390"/>
              <a:gd name="connsiteX107" fmla="*/ 0 w 6784903"/>
              <a:gd name="connsiteY107" fmla="*/ 1578237 h 6593390"/>
              <a:gd name="connsiteX108" fmla="*/ 3562675 w 6784903"/>
              <a:gd name="connsiteY108" fmla="*/ 1286205 h 6593390"/>
              <a:gd name="connsiteX109" fmla="*/ 4400731 w 6784903"/>
              <a:gd name="connsiteY109" fmla="*/ 1286205 h 6593390"/>
              <a:gd name="connsiteX110" fmla="*/ 4718176 w 6784903"/>
              <a:gd name="connsiteY110" fmla="*/ 1921095 h 6593390"/>
              <a:gd name="connsiteX111" fmla="*/ 4400731 w 6784903"/>
              <a:gd name="connsiteY111" fmla="*/ 2555984 h 6593390"/>
              <a:gd name="connsiteX112" fmla="*/ 3562675 w 6784903"/>
              <a:gd name="connsiteY112" fmla="*/ 2555984 h 6593390"/>
              <a:gd name="connsiteX113" fmla="*/ 3245230 w 6784903"/>
              <a:gd name="connsiteY113" fmla="*/ 1921095 h 6593390"/>
              <a:gd name="connsiteX114" fmla="*/ 2795277 w 6784903"/>
              <a:gd name="connsiteY114" fmla="*/ 680938 h 6593390"/>
              <a:gd name="connsiteX115" fmla="*/ 3342681 w 6784903"/>
              <a:gd name="connsiteY115" fmla="*/ 680938 h 6593390"/>
              <a:gd name="connsiteX116" fmla="*/ 3550030 w 6784903"/>
              <a:gd name="connsiteY116" fmla="*/ 1095636 h 6593390"/>
              <a:gd name="connsiteX117" fmla="*/ 3342681 w 6784903"/>
              <a:gd name="connsiteY117" fmla="*/ 1510335 h 6593390"/>
              <a:gd name="connsiteX118" fmla="*/ 2795277 w 6784903"/>
              <a:gd name="connsiteY118" fmla="*/ 1510335 h 6593390"/>
              <a:gd name="connsiteX119" fmla="*/ 2587928 w 6784903"/>
              <a:gd name="connsiteY119" fmla="*/ 1095636 h 6593390"/>
              <a:gd name="connsiteX120" fmla="*/ 4810450 w 6784903"/>
              <a:gd name="connsiteY120" fmla="*/ 619619 h 6593390"/>
              <a:gd name="connsiteX121" fmla="*/ 5648506 w 6784903"/>
              <a:gd name="connsiteY121" fmla="*/ 619619 h 6593390"/>
              <a:gd name="connsiteX122" fmla="*/ 5965951 w 6784903"/>
              <a:gd name="connsiteY122" fmla="*/ 1254509 h 6593390"/>
              <a:gd name="connsiteX123" fmla="*/ 5648506 w 6784903"/>
              <a:gd name="connsiteY123" fmla="*/ 1889400 h 6593390"/>
              <a:gd name="connsiteX124" fmla="*/ 4810450 w 6784903"/>
              <a:gd name="connsiteY124" fmla="*/ 1889400 h 6593390"/>
              <a:gd name="connsiteX125" fmla="*/ 4493005 w 6784903"/>
              <a:gd name="connsiteY125" fmla="*/ 1254509 h 6593390"/>
              <a:gd name="connsiteX126" fmla="*/ 3684819 w 6784903"/>
              <a:gd name="connsiteY126" fmla="*/ 117990 h 6593390"/>
              <a:gd name="connsiteX127" fmla="*/ 4399746 w 6784903"/>
              <a:gd name="connsiteY127" fmla="*/ 117990 h 6593390"/>
              <a:gd name="connsiteX128" fmla="*/ 4670551 w 6784903"/>
              <a:gd name="connsiteY128" fmla="*/ 659601 h 6593390"/>
              <a:gd name="connsiteX129" fmla="*/ 4399746 w 6784903"/>
              <a:gd name="connsiteY129" fmla="*/ 1201213 h 6593390"/>
              <a:gd name="connsiteX130" fmla="*/ 3684819 w 6784903"/>
              <a:gd name="connsiteY130" fmla="*/ 1201213 h 6593390"/>
              <a:gd name="connsiteX131" fmla="*/ 3414013 w 6784903"/>
              <a:gd name="connsiteY131" fmla="*/ 659601 h 6593390"/>
              <a:gd name="connsiteX132" fmla="*/ 3010923 w 6784903"/>
              <a:gd name="connsiteY132" fmla="*/ 82667 h 6593390"/>
              <a:gd name="connsiteX133" fmla="*/ 3341110 w 6784903"/>
              <a:gd name="connsiteY133" fmla="*/ 82667 h 6593390"/>
              <a:gd name="connsiteX134" fmla="*/ 3466180 w 6784903"/>
              <a:gd name="connsiteY134" fmla="*/ 332808 h 6593390"/>
              <a:gd name="connsiteX135" fmla="*/ 3341110 w 6784903"/>
              <a:gd name="connsiteY135" fmla="*/ 582949 h 6593390"/>
              <a:gd name="connsiteX136" fmla="*/ 3010923 w 6784903"/>
              <a:gd name="connsiteY136" fmla="*/ 582949 h 6593390"/>
              <a:gd name="connsiteX137" fmla="*/ 2885852 w 6784903"/>
              <a:gd name="connsiteY137" fmla="*/ 332808 h 6593390"/>
              <a:gd name="connsiteX138" fmla="*/ 2554593 w 6784903"/>
              <a:gd name="connsiteY138" fmla="*/ 0 h 6593390"/>
              <a:gd name="connsiteX139" fmla="*/ 2794618 w 6784903"/>
              <a:gd name="connsiteY139" fmla="*/ 0 h 6593390"/>
              <a:gd name="connsiteX140" fmla="*/ 2885536 w 6784903"/>
              <a:gd name="connsiteY140" fmla="*/ 181837 h 6593390"/>
              <a:gd name="connsiteX141" fmla="*/ 2794618 w 6784903"/>
              <a:gd name="connsiteY141" fmla="*/ 363674 h 6593390"/>
              <a:gd name="connsiteX142" fmla="*/ 2554593 w 6784903"/>
              <a:gd name="connsiteY142" fmla="*/ 363674 h 6593390"/>
              <a:gd name="connsiteX143" fmla="*/ 2463674 w 6784903"/>
              <a:gd name="connsiteY143" fmla="*/ 181837 h 659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784903" h="6593390">
                <a:moveTo>
                  <a:pt x="3765937" y="6093108"/>
                </a:moveTo>
                <a:lnTo>
                  <a:pt x="4096124" y="6093108"/>
                </a:lnTo>
                <a:lnTo>
                  <a:pt x="4221194" y="6343249"/>
                </a:lnTo>
                <a:lnTo>
                  <a:pt x="4096124" y="6593390"/>
                </a:lnTo>
                <a:lnTo>
                  <a:pt x="3765937" y="6593390"/>
                </a:lnTo>
                <a:lnTo>
                  <a:pt x="3640866" y="6343249"/>
                </a:lnTo>
                <a:close/>
                <a:moveTo>
                  <a:pt x="3466441" y="5160578"/>
                </a:moveTo>
                <a:lnTo>
                  <a:pt x="4013845" y="5160578"/>
                </a:lnTo>
                <a:lnTo>
                  <a:pt x="4221194" y="5575276"/>
                </a:lnTo>
                <a:lnTo>
                  <a:pt x="4013845" y="5989974"/>
                </a:lnTo>
                <a:lnTo>
                  <a:pt x="3466441" y="5989974"/>
                </a:lnTo>
                <a:lnTo>
                  <a:pt x="3259092" y="5575276"/>
                </a:lnTo>
                <a:close/>
                <a:moveTo>
                  <a:pt x="6229611" y="4696709"/>
                </a:moveTo>
                <a:lnTo>
                  <a:pt x="6559798" y="4696709"/>
                </a:lnTo>
                <a:lnTo>
                  <a:pt x="6684868" y="4946850"/>
                </a:lnTo>
                <a:lnTo>
                  <a:pt x="6559798" y="5196991"/>
                </a:lnTo>
                <a:lnTo>
                  <a:pt x="6229611" y="5196991"/>
                </a:lnTo>
                <a:lnTo>
                  <a:pt x="6104540" y="4946850"/>
                </a:lnTo>
                <a:close/>
                <a:moveTo>
                  <a:pt x="2435186" y="4631749"/>
                </a:moveTo>
                <a:lnTo>
                  <a:pt x="3096422" y="4631749"/>
                </a:lnTo>
                <a:lnTo>
                  <a:pt x="3346890" y="5132685"/>
                </a:lnTo>
                <a:lnTo>
                  <a:pt x="3096422" y="5633621"/>
                </a:lnTo>
                <a:lnTo>
                  <a:pt x="2435186" y="5633621"/>
                </a:lnTo>
                <a:lnTo>
                  <a:pt x="2184718" y="5132685"/>
                </a:lnTo>
                <a:close/>
                <a:moveTo>
                  <a:pt x="3444958" y="4086739"/>
                </a:moveTo>
                <a:lnTo>
                  <a:pt x="4106194" y="4086739"/>
                </a:lnTo>
                <a:lnTo>
                  <a:pt x="4356662" y="4587675"/>
                </a:lnTo>
                <a:lnTo>
                  <a:pt x="4106194" y="5088611"/>
                </a:lnTo>
                <a:lnTo>
                  <a:pt x="3444958" y="5088611"/>
                </a:lnTo>
                <a:lnTo>
                  <a:pt x="3194490" y="4587675"/>
                </a:lnTo>
                <a:close/>
                <a:moveTo>
                  <a:pt x="1268770" y="4077356"/>
                </a:moveTo>
                <a:lnTo>
                  <a:pt x="1983697" y="4077356"/>
                </a:lnTo>
                <a:lnTo>
                  <a:pt x="2254502" y="4618967"/>
                </a:lnTo>
                <a:lnTo>
                  <a:pt x="1983697" y="5160578"/>
                </a:lnTo>
                <a:lnTo>
                  <a:pt x="1268770" y="5160578"/>
                </a:lnTo>
                <a:lnTo>
                  <a:pt x="997964" y="4618967"/>
                </a:lnTo>
                <a:close/>
                <a:moveTo>
                  <a:pt x="5930115" y="3764179"/>
                </a:moveTo>
                <a:lnTo>
                  <a:pt x="6477519" y="3764179"/>
                </a:lnTo>
                <a:lnTo>
                  <a:pt x="6684868" y="4178877"/>
                </a:lnTo>
                <a:lnTo>
                  <a:pt x="6477519" y="4593575"/>
                </a:lnTo>
                <a:lnTo>
                  <a:pt x="5930115" y="4593575"/>
                </a:lnTo>
                <a:lnTo>
                  <a:pt x="5722766" y="4178877"/>
                </a:lnTo>
                <a:close/>
                <a:moveTo>
                  <a:pt x="2343499" y="3363749"/>
                </a:moveTo>
                <a:lnTo>
                  <a:pt x="3118568" y="3363749"/>
                </a:lnTo>
                <a:lnTo>
                  <a:pt x="3412154" y="3950922"/>
                </a:lnTo>
                <a:lnTo>
                  <a:pt x="3118568" y="4538095"/>
                </a:lnTo>
                <a:lnTo>
                  <a:pt x="2343499" y="4538095"/>
                </a:lnTo>
                <a:lnTo>
                  <a:pt x="2049912" y="3950922"/>
                </a:lnTo>
                <a:close/>
                <a:moveTo>
                  <a:pt x="4891279" y="3210059"/>
                </a:moveTo>
                <a:lnTo>
                  <a:pt x="5552515" y="3210059"/>
                </a:lnTo>
                <a:lnTo>
                  <a:pt x="5802983" y="3710994"/>
                </a:lnTo>
                <a:lnTo>
                  <a:pt x="5552515" y="4211930"/>
                </a:lnTo>
                <a:lnTo>
                  <a:pt x="4891279" y="4211930"/>
                </a:lnTo>
                <a:lnTo>
                  <a:pt x="4640811" y="3710994"/>
                </a:lnTo>
                <a:close/>
                <a:moveTo>
                  <a:pt x="1099001" y="2682602"/>
                </a:moveTo>
                <a:lnTo>
                  <a:pt x="1937057" y="2682602"/>
                </a:lnTo>
                <a:lnTo>
                  <a:pt x="2254502" y="3317492"/>
                </a:lnTo>
                <a:lnTo>
                  <a:pt x="1937057" y="3952382"/>
                </a:lnTo>
                <a:lnTo>
                  <a:pt x="1099001" y="3952382"/>
                </a:lnTo>
                <a:lnTo>
                  <a:pt x="781556" y="3317492"/>
                </a:lnTo>
                <a:close/>
                <a:moveTo>
                  <a:pt x="3593219" y="2668447"/>
                </a:moveTo>
                <a:lnTo>
                  <a:pt x="4444356" y="2668447"/>
                </a:lnTo>
                <a:lnTo>
                  <a:pt x="4766756" y="3313248"/>
                </a:lnTo>
                <a:lnTo>
                  <a:pt x="4444356" y="3958049"/>
                </a:lnTo>
                <a:lnTo>
                  <a:pt x="3593219" y="3958049"/>
                </a:lnTo>
                <a:lnTo>
                  <a:pt x="3270818" y="3313248"/>
                </a:lnTo>
                <a:close/>
                <a:moveTo>
                  <a:pt x="5873199" y="2659173"/>
                </a:moveTo>
                <a:lnTo>
                  <a:pt x="6534435" y="2659173"/>
                </a:lnTo>
                <a:lnTo>
                  <a:pt x="6784903" y="3160110"/>
                </a:lnTo>
                <a:lnTo>
                  <a:pt x="6534435" y="3661045"/>
                </a:lnTo>
                <a:lnTo>
                  <a:pt x="5873199" y="3661045"/>
                </a:lnTo>
                <a:lnTo>
                  <a:pt x="5622731" y="3160110"/>
                </a:lnTo>
                <a:close/>
                <a:moveTo>
                  <a:pt x="331603" y="2077336"/>
                </a:moveTo>
                <a:lnTo>
                  <a:pt x="879007" y="2077336"/>
                </a:lnTo>
                <a:lnTo>
                  <a:pt x="1086356" y="2492034"/>
                </a:lnTo>
                <a:lnTo>
                  <a:pt x="879007" y="2906732"/>
                </a:lnTo>
                <a:lnTo>
                  <a:pt x="331603" y="2906732"/>
                </a:lnTo>
                <a:lnTo>
                  <a:pt x="124254" y="2492034"/>
                </a:lnTo>
                <a:close/>
                <a:moveTo>
                  <a:pt x="2346776" y="2016018"/>
                </a:moveTo>
                <a:lnTo>
                  <a:pt x="3184832" y="2016018"/>
                </a:lnTo>
                <a:lnTo>
                  <a:pt x="3502277" y="2650907"/>
                </a:lnTo>
                <a:lnTo>
                  <a:pt x="3184832" y="3285798"/>
                </a:lnTo>
                <a:lnTo>
                  <a:pt x="2346776" y="3285798"/>
                </a:lnTo>
                <a:lnTo>
                  <a:pt x="2029331" y="2650907"/>
                </a:lnTo>
                <a:close/>
                <a:moveTo>
                  <a:pt x="4789399" y="2014374"/>
                </a:moveTo>
                <a:lnTo>
                  <a:pt x="5504326" y="2014374"/>
                </a:lnTo>
                <a:lnTo>
                  <a:pt x="5775131" y="2555984"/>
                </a:lnTo>
                <a:lnTo>
                  <a:pt x="5504326" y="3097595"/>
                </a:lnTo>
                <a:lnTo>
                  <a:pt x="4789399" y="3097595"/>
                </a:lnTo>
                <a:lnTo>
                  <a:pt x="4518593" y="2555984"/>
                </a:lnTo>
                <a:close/>
                <a:moveTo>
                  <a:pt x="1221145" y="1514388"/>
                </a:moveTo>
                <a:lnTo>
                  <a:pt x="1936072" y="1514388"/>
                </a:lnTo>
                <a:lnTo>
                  <a:pt x="2206877" y="2055999"/>
                </a:lnTo>
                <a:lnTo>
                  <a:pt x="1936072" y="2597610"/>
                </a:lnTo>
                <a:lnTo>
                  <a:pt x="1221145" y="2597610"/>
                </a:lnTo>
                <a:lnTo>
                  <a:pt x="950339" y="2055999"/>
                </a:lnTo>
                <a:close/>
                <a:moveTo>
                  <a:pt x="547249" y="1479065"/>
                </a:moveTo>
                <a:lnTo>
                  <a:pt x="877436" y="1479065"/>
                </a:lnTo>
                <a:lnTo>
                  <a:pt x="1002506" y="1729206"/>
                </a:lnTo>
                <a:lnTo>
                  <a:pt x="877436" y="1979347"/>
                </a:lnTo>
                <a:lnTo>
                  <a:pt x="547249" y="1979347"/>
                </a:lnTo>
                <a:lnTo>
                  <a:pt x="422178" y="1729206"/>
                </a:lnTo>
                <a:close/>
                <a:moveTo>
                  <a:pt x="90919" y="1396400"/>
                </a:moveTo>
                <a:lnTo>
                  <a:pt x="330944" y="1396400"/>
                </a:lnTo>
                <a:lnTo>
                  <a:pt x="421863" y="1578237"/>
                </a:lnTo>
                <a:lnTo>
                  <a:pt x="330944" y="1760074"/>
                </a:lnTo>
                <a:lnTo>
                  <a:pt x="90919" y="1760074"/>
                </a:lnTo>
                <a:lnTo>
                  <a:pt x="0" y="1578237"/>
                </a:lnTo>
                <a:close/>
                <a:moveTo>
                  <a:pt x="3562675" y="1286205"/>
                </a:moveTo>
                <a:lnTo>
                  <a:pt x="4400731" y="1286205"/>
                </a:lnTo>
                <a:lnTo>
                  <a:pt x="4718176" y="1921095"/>
                </a:lnTo>
                <a:lnTo>
                  <a:pt x="4400731" y="2555984"/>
                </a:lnTo>
                <a:lnTo>
                  <a:pt x="3562675" y="2555984"/>
                </a:lnTo>
                <a:lnTo>
                  <a:pt x="3245230" y="1921095"/>
                </a:lnTo>
                <a:close/>
                <a:moveTo>
                  <a:pt x="2795277" y="680938"/>
                </a:moveTo>
                <a:lnTo>
                  <a:pt x="3342681" y="680938"/>
                </a:lnTo>
                <a:lnTo>
                  <a:pt x="3550030" y="1095636"/>
                </a:lnTo>
                <a:lnTo>
                  <a:pt x="3342681" y="1510335"/>
                </a:lnTo>
                <a:lnTo>
                  <a:pt x="2795277" y="1510335"/>
                </a:lnTo>
                <a:lnTo>
                  <a:pt x="2587928" y="1095636"/>
                </a:lnTo>
                <a:close/>
                <a:moveTo>
                  <a:pt x="4810450" y="619619"/>
                </a:moveTo>
                <a:lnTo>
                  <a:pt x="5648506" y="619619"/>
                </a:lnTo>
                <a:lnTo>
                  <a:pt x="5965951" y="1254509"/>
                </a:lnTo>
                <a:lnTo>
                  <a:pt x="5648506" y="1889400"/>
                </a:lnTo>
                <a:lnTo>
                  <a:pt x="4810450" y="1889400"/>
                </a:lnTo>
                <a:lnTo>
                  <a:pt x="4493005" y="1254509"/>
                </a:lnTo>
                <a:close/>
                <a:moveTo>
                  <a:pt x="3684819" y="117990"/>
                </a:moveTo>
                <a:lnTo>
                  <a:pt x="4399746" y="117990"/>
                </a:lnTo>
                <a:lnTo>
                  <a:pt x="4670551" y="659601"/>
                </a:lnTo>
                <a:lnTo>
                  <a:pt x="4399746" y="1201213"/>
                </a:lnTo>
                <a:lnTo>
                  <a:pt x="3684819" y="1201213"/>
                </a:lnTo>
                <a:lnTo>
                  <a:pt x="3414013" y="659601"/>
                </a:lnTo>
                <a:close/>
                <a:moveTo>
                  <a:pt x="3010923" y="82667"/>
                </a:moveTo>
                <a:lnTo>
                  <a:pt x="3341110" y="82667"/>
                </a:lnTo>
                <a:lnTo>
                  <a:pt x="3466180" y="332808"/>
                </a:lnTo>
                <a:lnTo>
                  <a:pt x="3341110" y="582949"/>
                </a:lnTo>
                <a:lnTo>
                  <a:pt x="3010923" y="582949"/>
                </a:lnTo>
                <a:lnTo>
                  <a:pt x="2885852" y="332808"/>
                </a:lnTo>
                <a:close/>
                <a:moveTo>
                  <a:pt x="2554593" y="0"/>
                </a:moveTo>
                <a:lnTo>
                  <a:pt x="2794618" y="0"/>
                </a:lnTo>
                <a:lnTo>
                  <a:pt x="2885536" y="181837"/>
                </a:lnTo>
                <a:lnTo>
                  <a:pt x="2794618" y="363674"/>
                </a:lnTo>
                <a:lnTo>
                  <a:pt x="2554593" y="363674"/>
                </a:lnTo>
                <a:lnTo>
                  <a:pt x="2463674" y="181837"/>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36911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2105F469-3A51-4580-AB60-EEC0F1858C50}"/>
              </a:ext>
            </a:extLst>
          </p:cNvPr>
          <p:cNvSpPr>
            <a:spLocks noGrp="1"/>
          </p:cNvSpPr>
          <p:nvPr>
            <p:ph type="pic" idx="15" hasCustomPrompt="1"/>
          </p:nvPr>
        </p:nvSpPr>
        <p:spPr>
          <a:xfrm>
            <a:off x="9665821" y="2607547"/>
            <a:ext cx="2526179" cy="3865122"/>
          </a:xfrm>
          <a:custGeom>
            <a:avLst/>
            <a:gdLst>
              <a:gd name="connsiteX0" fmla="*/ 2055340 w 2526179"/>
              <a:gd name="connsiteY0" fmla="*/ 0 h 3865122"/>
              <a:gd name="connsiteX1" fmla="*/ 2080562 w 2526179"/>
              <a:gd name="connsiteY1" fmla="*/ 0 h 3865122"/>
              <a:gd name="connsiteX2" fmla="*/ 2526179 w 2526179"/>
              <a:gd name="connsiteY2" fmla="*/ 318877 h 3865122"/>
              <a:gd name="connsiteX3" fmla="*/ 2526179 w 2526179"/>
              <a:gd name="connsiteY3" fmla="*/ 3865122 h 3865122"/>
              <a:gd name="connsiteX4" fmla="*/ 789887 w 2526179"/>
              <a:gd name="connsiteY4" fmla="*/ 3865122 h 3865122"/>
              <a:gd name="connsiteX5" fmla="*/ 0 w 2526179"/>
              <a:gd name="connsiteY5" fmla="*/ 1470768 h 38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6179" h="3865122">
                <a:moveTo>
                  <a:pt x="2055340" y="0"/>
                </a:moveTo>
                <a:lnTo>
                  <a:pt x="2080562" y="0"/>
                </a:lnTo>
                <a:lnTo>
                  <a:pt x="2526179" y="318877"/>
                </a:lnTo>
                <a:lnTo>
                  <a:pt x="2526179" y="3865122"/>
                </a:lnTo>
                <a:lnTo>
                  <a:pt x="789887" y="3865122"/>
                </a:lnTo>
                <a:lnTo>
                  <a:pt x="0" y="147076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7" name="Picture Placeholder 26">
            <a:extLst>
              <a:ext uri="{FF2B5EF4-FFF2-40B4-BE49-F238E27FC236}">
                <a16:creationId xmlns:a16="http://schemas.microsoft.com/office/drawing/2014/main" id="{9D94F6A6-2481-4966-BA1F-F9E83CD32B3E}"/>
              </a:ext>
            </a:extLst>
          </p:cNvPr>
          <p:cNvSpPr>
            <a:spLocks noGrp="1"/>
          </p:cNvSpPr>
          <p:nvPr>
            <p:ph type="pic" idx="13" hasCustomPrompt="1"/>
          </p:nvPr>
        </p:nvSpPr>
        <p:spPr>
          <a:xfrm>
            <a:off x="4063772" y="0"/>
            <a:ext cx="4055025" cy="2271775"/>
          </a:xfrm>
          <a:custGeom>
            <a:avLst/>
            <a:gdLst>
              <a:gd name="connsiteX0" fmla="*/ 0 w 4055025"/>
              <a:gd name="connsiteY0" fmla="*/ 0 h 2271775"/>
              <a:gd name="connsiteX1" fmla="*/ 4055025 w 4055025"/>
              <a:gd name="connsiteY1" fmla="*/ 0 h 2271775"/>
              <a:gd name="connsiteX2" fmla="*/ 3305576 w 4055025"/>
              <a:gd name="connsiteY2" fmla="*/ 2271775 h 2271775"/>
              <a:gd name="connsiteX3" fmla="*/ 749449 w 4055025"/>
              <a:gd name="connsiteY3" fmla="*/ 2271775 h 2271775"/>
            </a:gdLst>
            <a:ahLst/>
            <a:cxnLst>
              <a:cxn ang="0">
                <a:pos x="connsiteX0" y="connsiteY0"/>
              </a:cxn>
              <a:cxn ang="0">
                <a:pos x="connsiteX1" y="connsiteY1"/>
              </a:cxn>
              <a:cxn ang="0">
                <a:pos x="connsiteX2" y="connsiteY2"/>
              </a:cxn>
              <a:cxn ang="0">
                <a:pos x="connsiteX3" y="connsiteY3"/>
              </a:cxn>
            </a:cxnLst>
            <a:rect l="l" t="t" r="r" b="b"/>
            <a:pathLst>
              <a:path w="4055025" h="2271775">
                <a:moveTo>
                  <a:pt x="0" y="0"/>
                </a:moveTo>
                <a:lnTo>
                  <a:pt x="4055025" y="0"/>
                </a:lnTo>
                <a:lnTo>
                  <a:pt x="3305576" y="2271775"/>
                </a:lnTo>
                <a:lnTo>
                  <a:pt x="749449" y="2271775"/>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Graphic 32">
            <a:extLst>
              <a:ext uri="{FF2B5EF4-FFF2-40B4-BE49-F238E27FC236}">
                <a16:creationId xmlns:a16="http://schemas.microsoft.com/office/drawing/2014/main" id="{96C8E82C-FE37-4EBC-B084-62C57FB93761}"/>
              </a:ext>
            </a:extLst>
          </p:cNvPr>
          <p:cNvSpPr/>
          <p:nvPr userDrawn="1"/>
        </p:nvSpPr>
        <p:spPr>
          <a:xfrm rot="10800000" flipH="1">
            <a:off x="512789" y="0"/>
            <a:ext cx="4135909" cy="3874156"/>
          </a:xfrm>
          <a:prstGeom prst="pentagon">
            <a:avLst/>
          </a:prstGeom>
          <a:solidFill>
            <a:schemeClr val="accent1">
              <a:alpha val="30000"/>
            </a:schemeClr>
          </a:solidFill>
          <a:ln w="25400" cap="flat">
            <a:noFill/>
            <a:prstDash val="solid"/>
            <a:miter/>
          </a:ln>
        </p:spPr>
        <p:txBody>
          <a:bodyPr rtlCol="0" anchor="ctr"/>
          <a:lstStyle/>
          <a:p>
            <a:endParaRPr lang="en-US"/>
          </a:p>
        </p:txBody>
      </p:sp>
      <p:sp>
        <p:nvSpPr>
          <p:cNvPr id="23" name="Graphic 32">
            <a:extLst>
              <a:ext uri="{FF2B5EF4-FFF2-40B4-BE49-F238E27FC236}">
                <a16:creationId xmlns:a16="http://schemas.microsoft.com/office/drawing/2014/main" id="{4B3EA8F9-001C-4E8E-ACD1-A4ABB0D983B8}"/>
              </a:ext>
            </a:extLst>
          </p:cNvPr>
          <p:cNvSpPr/>
          <p:nvPr userDrawn="1"/>
        </p:nvSpPr>
        <p:spPr>
          <a:xfrm rot="10966538" flipH="1">
            <a:off x="7597866" y="0"/>
            <a:ext cx="4135909" cy="3874156"/>
          </a:xfrm>
          <a:prstGeom prst="pentagon">
            <a:avLst/>
          </a:prstGeom>
          <a:solidFill>
            <a:schemeClr val="accent1">
              <a:alpha val="30000"/>
            </a:schemeClr>
          </a:solidFill>
          <a:ln w="2540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6B46BF04-9D34-4C6C-B077-473B77D5DC09}"/>
              </a:ext>
            </a:extLst>
          </p:cNvPr>
          <p:cNvSpPr/>
          <p:nvPr userDrawn="1"/>
        </p:nvSpPr>
        <p:spPr>
          <a:xfrm rot="6507465" flipH="1">
            <a:off x="10861594"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37" name="Freeform: Shape 36">
            <a:extLst>
              <a:ext uri="{FF2B5EF4-FFF2-40B4-BE49-F238E27FC236}">
                <a16:creationId xmlns:a16="http://schemas.microsoft.com/office/drawing/2014/main" id="{1540CB02-97C4-4B87-9366-495F139732A1}"/>
              </a:ext>
            </a:extLst>
          </p:cNvPr>
          <p:cNvSpPr/>
          <p:nvPr userDrawn="1"/>
        </p:nvSpPr>
        <p:spPr>
          <a:xfrm rot="15092535">
            <a:off x="485530"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45" name="Picture Placeholder 44">
            <a:extLst>
              <a:ext uri="{FF2B5EF4-FFF2-40B4-BE49-F238E27FC236}">
                <a16:creationId xmlns:a16="http://schemas.microsoft.com/office/drawing/2014/main" id="{8DA30422-F87E-43A3-861F-CB44E1E991A9}"/>
              </a:ext>
            </a:extLst>
          </p:cNvPr>
          <p:cNvSpPr>
            <a:spLocks noGrp="1"/>
          </p:cNvSpPr>
          <p:nvPr>
            <p:ph type="pic" idx="16" hasCustomPrompt="1"/>
          </p:nvPr>
        </p:nvSpPr>
        <p:spPr>
          <a:xfrm>
            <a:off x="0" y="2607548"/>
            <a:ext cx="2560141" cy="3874146"/>
          </a:xfrm>
          <a:custGeom>
            <a:avLst/>
            <a:gdLst>
              <a:gd name="connsiteX0" fmla="*/ 492190 w 2560141"/>
              <a:gd name="connsiteY0" fmla="*/ 0 h 3874146"/>
              <a:gd name="connsiteX1" fmla="*/ 2560141 w 2560141"/>
              <a:gd name="connsiteY1" fmla="*/ 1479792 h 3874146"/>
              <a:gd name="connsiteX2" fmla="*/ 1770254 w 2560141"/>
              <a:gd name="connsiteY2" fmla="*/ 3874146 h 3874146"/>
              <a:gd name="connsiteX3" fmla="*/ 0 w 2560141"/>
              <a:gd name="connsiteY3" fmla="*/ 3874146 h 3874146"/>
              <a:gd name="connsiteX4" fmla="*/ 0 w 2560141"/>
              <a:gd name="connsiteY4" fmla="*/ 352204 h 387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141" h="3874146">
                <a:moveTo>
                  <a:pt x="492190" y="0"/>
                </a:moveTo>
                <a:lnTo>
                  <a:pt x="2560141" y="1479792"/>
                </a:lnTo>
                <a:lnTo>
                  <a:pt x="1770254" y="3874146"/>
                </a:lnTo>
                <a:lnTo>
                  <a:pt x="0" y="3874146"/>
                </a:lnTo>
                <a:lnTo>
                  <a:pt x="0" y="352204"/>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1555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0877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22674-29AA-4539-9ADB-F561E37054A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339" t="22265" r="16131" b="1443"/>
          <a:stretch/>
        </p:blipFill>
        <p:spPr>
          <a:xfrm>
            <a:off x="2021305" y="0"/>
            <a:ext cx="7169258" cy="6858000"/>
          </a:xfrm>
          <a:prstGeom prst="rect">
            <a:avLst/>
          </a:prstGeom>
        </p:spPr>
      </p:pic>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EF6A00AF-ECF4-4671-999C-845F2DB0A5CC}"/>
              </a:ext>
            </a:extLst>
          </p:cNvPr>
          <p:cNvSpPr/>
          <p:nvPr/>
        </p:nvSpPr>
        <p:spPr>
          <a:xfrm rot="19800000">
            <a:off x="2765011" y="-257729"/>
            <a:ext cx="1473002" cy="1340484"/>
          </a:xfrm>
          <a:custGeom>
            <a:avLst/>
            <a:gdLst>
              <a:gd name="connsiteX0" fmla="*/ 400635 w 1473002"/>
              <a:gd name="connsiteY0" fmla="*/ 0 h 1340484"/>
              <a:gd name="connsiteX1" fmla="*/ 1467486 w 1473002"/>
              <a:gd name="connsiteY1" fmla="*/ 615947 h 1340484"/>
              <a:gd name="connsiteX2" fmla="*/ 1473002 w 1473002"/>
              <a:gd name="connsiteY2" fmla="*/ 658847 h 1340484"/>
              <a:gd name="connsiteX3" fmla="*/ 1438001 w 1473002"/>
              <a:gd name="connsiteY3" fmla="*/ 791633 h 1340484"/>
              <a:gd name="connsiteX4" fmla="*/ 1201736 w 1473002"/>
              <a:gd name="connsiteY4" fmla="*/ 1207698 h 1340484"/>
              <a:gd name="connsiteX5" fmla="*/ 974223 w 1473002"/>
              <a:gd name="connsiteY5" fmla="*/ 1340484 h 1340484"/>
              <a:gd name="connsiteX6" fmla="*/ 498779 w 1473002"/>
              <a:gd name="connsiteY6" fmla="*/ 1340484 h 1340484"/>
              <a:gd name="connsiteX7" fmla="*/ 271265 w 1473002"/>
              <a:gd name="connsiteY7" fmla="*/ 1207698 h 1340484"/>
              <a:gd name="connsiteX8" fmla="*/ 35002 w 1473002"/>
              <a:gd name="connsiteY8" fmla="*/ 791633 h 1340484"/>
              <a:gd name="connsiteX9" fmla="*/ 35001 w 1473002"/>
              <a:gd name="connsiteY9" fmla="*/ 526060 h 1340484"/>
              <a:gd name="connsiteX10" fmla="*/ 274183 w 1473002"/>
              <a:gd name="connsiteY10" fmla="*/ 109995 h 1340484"/>
              <a:gd name="connsiteX11" fmla="*/ 370438 w 1473002"/>
              <a:gd name="connsiteY11" fmla="*/ 12618 h 13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3002" h="1340484">
                <a:moveTo>
                  <a:pt x="400635" y="0"/>
                </a:moveTo>
                <a:lnTo>
                  <a:pt x="1467486" y="615947"/>
                </a:lnTo>
                <a:lnTo>
                  <a:pt x="1473002" y="658847"/>
                </a:lnTo>
                <a:cubicBezTo>
                  <a:pt x="1473002" y="704584"/>
                  <a:pt x="1461335" y="750322"/>
                  <a:pt x="1438001" y="791633"/>
                </a:cubicBezTo>
                <a:lnTo>
                  <a:pt x="1201736" y="1207698"/>
                </a:lnTo>
                <a:cubicBezTo>
                  <a:pt x="1155067" y="1290321"/>
                  <a:pt x="1067562" y="1340484"/>
                  <a:pt x="974223" y="1340484"/>
                </a:cubicBezTo>
                <a:lnTo>
                  <a:pt x="498779" y="1340484"/>
                </a:lnTo>
                <a:cubicBezTo>
                  <a:pt x="405440" y="1340484"/>
                  <a:pt x="317935" y="1290321"/>
                  <a:pt x="271265" y="1207698"/>
                </a:cubicBezTo>
                <a:lnTo>
                  <a:pt x="35002" y="791633"/>
                </a:lnTo>
                <a:cubicBezTo>
                  <a:pt x="-11667" y="709011"/>
                  <a:pt x="-11667" y="608682"/>
                  <a:pt x="35001" y="526060"/>
                </a:cubicBezTo>
                <a:lnTo>
                  <a:pt x="274183" y="109995"/>
                </a:lnTo>
                <a:cubicBezTo>
                  <a:pt x="297517" y="68683"/>
                  <a:pt x="331061" y="35487"/>
                  <a:pt x="370438" y="12618"/>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DBBBECB6-ECC8-42CB-B401-D32AA86EB232}"/>
              </a:ext>
            </a:extLst>
          </p:cNvPr>
          <p:cNvSpPr/>
          <p:nvPr/>
        </p:nvSpPr>
        <p:spPr>
          <a:xfrm rot="19800000">
            <a:off x="218445" y="-1326328"/>
            <a:ext cx="5148692" cy="3470705"/>
          </a:xfrm>
          <a:custGeom>
            <a:avLst/>
            <a:gdLst>
              <a:gd name="connsiteX0" fmla="*/ 4076327 w 5148692"/>
              <a:gd name="connsiteY0" fmla="*/ 2130220 h 3470705"/>
              <a:gd name="connsiteX1" fmla="*/ 5143176 w 5148692"/>
              <a:gd name="connsiteY1" fmla="*/ 2746166 h 3470705"/>
              <a:gd name="connsiteX2" fmla="*/ 5148692 w 5148692"/>
              <a:gd name="connsiteY2" fmla="*/ 2789067 h 3470705"/>
              <a:gd name="connsiteX3" fmla="*/ 5113691 w 5148692"/>
              <a:gd name="connsiteY3" fmla="*/ 2921853 h 3470705"/>
              <a:gd name="connsiteX4" fmla="*/ 4877428 w 5148692"/>
              <a:gd name="connsiteY4" fmla="*/ 3337918 h 3470705"/>
              <a:gd name="connsiteX5" fmla="*/ 4649913 w 5148692"/>
              <a:gd name="connsiteY5" fmla="*/ 3470704 h 3470705"/>
              <a:gd name="connsiteX6" fmla="*/ 4174471 w 5148692"/>
              <a:gd name="connsiteY6" fmla="*/ 3470705 h 3470705"/>
              <a:gd name="connsiteX7" fmla="*/ 3946956 w 5148692"/>
              <a:gd name="connsiteY7" fmla="*/ 3337918 h 3470705"/>
              <a:gd name="connsiteX8" fmla="*/ 3710692 w 5148692"/>
              <a:gd name="connsiteY8" fmla="*/ 2921853 h 3470705"/>
              <a:gd name="connsiteX9" fmla="*/ 3710692 w 5148692"/>
              <a:gd name="connsiteY9" fmla="*/ 2656280 h 3470705"/>
              <a:gd name="connsiteX10" fmla="*/ 3949873 w 5148692"/>
              <a:gd name="connsiteY10" fmla="*/ 2240215 h 3470705"/>
              <a:gd name="connsiteX11" fmla="*/ 4046129 w 5148692"/>
              <a:gd name="connsiteY11" fmla="*/ 2142838 h 3470705"/>
              <a:gd name="connsiteX12" fmla="*/ 1628272 w 5148692"/>
              <a:gd name="connsiteY12" fmla="*/ 716835 h 3470705"/>
              <a:gd name="connsiteX13" fmla="*/ 2695122 w 5148692"/>
              <a:gd name="connsiteY13" fmla="*/ 1332781 h 3470705"/>
              <a:gd name="connsiteX14" fmla="*/ 2700638 w 5148692"/>
              <a:gd name="connsiteY14" fmla="*/ 1375682 h 3470705"/>
              <a:gd name="connsiteX15" fmla="*/ 2665636 w 5148692"/>
              <a:gd name="connsiteY15" fmla="*/ 1508468 h 3470705"/>
              <a:gd name="connsiteX16" fmla="*/ 2429372 w 5148692"/>
              <a:gd name="connsiteY16" fmla="*/ 1924533 h 3470705"/>
              <a:gd name="connsiteX17" fmla="*/ 2201859 w 5148692"/>
              <a:gd name="connsiteY17" fmla="*/ 2057319 h 3470705"/>
              <a:gd name="connsiteX18" fmla="*/ 1726415 w 5148692"/>
              <a:gd name="connsiteY18" fmla="*/ 2057319 h 3470705"/>
              <a:gd name="connsiteX19" fmla="*/ 1498901 w 5148692"/>
              <a:gd name="connsiteY19" fmla="*/ 1924533 h 3470705"/>
              <a:gd name="connsiteX20" fmla="*/ 1262637 w 5148692"/>
              <a:gd name="connsiteY20" fmla="*/ 1508468 h 3470705"/>
              <a:gd name="connsiteX21" fmla="*/ 1262637 w 5148692"/>
              <a:gd name="connsiteY21" fmla="*/ 1242895 h 3470705"/>
              <a:gd name="connsiteX22" fmla="*/ 1501818 w 5148692"/>
              <a:gd name="connsiteY22" fmla="*/ 826830 h 3470705"/>
              <a:gd name="connsiteX23" fmla="*/ 1598074 w 5148692"/>
              <a:gd name="connsiteY23" fmla="*/ 729453 h 3470705"/>
              <a:gd name="connsiteX24" fmla="*/ 386677 w 5148692"/>
              <a:gd name="connsiteY24" fmla="*/ 0 h 3470705"/>
              <a:gd name="connsiteX25" fmla="*/ 1469415 w 5148692"/>
              <a:gd name="connsiteY25" fmla="*/ 625119 h 3470705"/>
              <a:gd name="connsiteX26" fmla="*/ 1473002 w 5148692"/>
              <a:gd name="connsiteY26" fmla="*/ 653014 h 3470705"/>
              <a:gd name="connsiteX27" fmla="*/ 1438000 w 5148692"/>
              <a:gd name="connsiteY27" fmla="*/ 785800 h 3470705"/>
              <a:gd name="connsiteX28" fmla="*/ 1201737 w 5148692"/>
              <a:gd name="connsiteY28" fmla="*/ 1201865 h 3470705"/>
              <a:gd name="connsiteX29" fmla="*/ 974223 w 5148692"/>
              <a:gd name="connsiteY29" fmla="*/ 1334651 h 3470705"/>
              <a:gd name="connsiteX30" fmla="*/ 498779 w 5148692"/>
              <a:gd name="connsiteY30" fmla="*/ 1334651 h 3470705"/>
              <a:gd name="connsiteX31" fmla="*/ 271265 w 5148692"/>
              <a:gd name="connsiteY31" fmla="*/ 1201865 h 3470705"/>
              <a:gd name="connsiteX32" fmla="*/ 35001 w 5148692"/>
              <a:gd name="connsiteY32" fmla="*/ 785800 h 3470705"/>
              <a:gd name="connsiteX33" fmla="*/ 35001 w 5148692"/>
              <a:gd name="connsiteY33" fmla="*/ 520227 h 3470705"/>
              <a:gd name="connsiteX34" fmla="*/ 274182 w 5148692"/>
              <a:gd name="connsiteY34" fmla="*/ 104162 h 3470705"/>
              <a:gd name="connsiteX35" fmla="*/ 370438 w 5148692"/>
              <a:gd name="connsiteY35" fmla="*/ 6785 h 347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48692" h="3470705">
                <a:moveTo>
                  <a:pt x="4076327" y="2130220"/>
                </a:moveTo>
                <a:lnTo>
                  <a:pt x="5143176" y="2746166"/>
                </a:lnTo>
                <a:lnTo>
                  <a:pt x="5148692" y="2789067"/>
                </a:lnTo>
                <a:cubicBezTo>
                  <a:pt x="5148692" y="2834804"/>
                  <a:pt x="5137025" y="2880542"/>
                  <a:pt x="5113691" y="2921853"/>
                </a:cubicBezTo>
                <a:lnTo>
                  <a:pt x="4877428" y="3337918"/>
                </a:lnTo>
                <a:cubicBezTo>
                  <a:pt x="4830757" y="3420541"/>
                  <a:pt x="4743253" y="3470704"/>
                  <a:pt x="4649913" y="3470704"/>
                </a:cubicBezTo>
                <a:lnTo>
                  <a:pt x="4174471" y="3470705"/>
                </a:lnTo>
                <a:cubicBezTo>
                  <a:pt x="4081130" y="3470704"/>
                  <a:pt x="3993625" y="3420541"/>
                  <a:pt x="3946956" y="3337918"/>
                </a:cubicBezTo>
                <a:lnTo>
                  <a:pt x="3710692" y="2921853"/>
                </a:lnTo>
                <a:cubicBezTo>
                  <a:pt x="3664023" y="2839231"/>
                  <a:pt x="3664023" y="2738902"/>
                  <a:pt x="3710692" y="2656280"/>
                </a:cubicBezTo>
                <a:lnTo>
                  <a:pt x="3949873" y="2240215"/>
                </a:lnTo>
                <a:cubicBezTo>
                  <a:pt x="3973208" y="2198904"/>
                  <a:pt x="4006752" y="2165707"/>
                  <a:pt x="4046129" y="2142838"/>
                </a:cubicBezTo>
                <a:close/>
                <a:moveTo>
                  <a:pt x="1628272" y="716835"/>
                </a:moveTo>
                <a:lnTo>
                  <a:pt x="2695122" y="1332781"/>
                </a:lnTo>
                <a:lnTo>
                  <a:pt x="2700638" y="1375682"/>
                </a:lnTo>
                <a:cubicBezTo>
                  <a:pt x="2700638" y="1421419"/>
                  <a:pt x="2688971" y="1467157"/>
                  <a:pt x="2665636" y="1508468"/>
                </a:cubicBezTo>
                <a:lnTo>
                  <a:pt x="2429372" y="1924533"/>
                </a:lnTo>
                <a:cubicBezTo>
                  <a:pt x="2382703" y="2007156"/>
                  <a:pt x="2295198" y="2057319"/>
                  <a:pt x="2201859" y="2057319"/>
                </a:cubicBezTo>
                <a:lnTo>
                  <a:pt x="1726415" y="2057319"/>
                </a:lnTo>
                <a:cubicBezTo>
                  <a:pt x="1633075" y="2057319"/>
                  <a:pt x="1545571" y="2007156"/>
                  <a:pt x="1498901" y="1924533"/>
                </a:cubicBezTo>
                <a:lnTo>
                  <a:pt x="1262637" y="1508468"/>
                </a:lnTo>
                <a:cubicBezTo>
                  <a:pt x="1215969" y="1425846"/>
                  <a:pt x="1215969" y="1325517"/>
                  <a:pt x="1262637" y="1242895"/>
                </a:cubicBezTo>
                <a:lnTo>
                  <a:pt x="1501818" y="826830"/>
                </a:lnTo>
                <a:cubicBezTo>
                  <a:pt x="1525153" y="785519"/>
                  <a:pt x="1558697" y="752322"/>
                  <a:pt x="1598074" y="729453"/>
                </a:cubicBezTo>
                <a:close/>
                <a:moveTo>
                  <a:pt x="386677" y="0"/>
                </a:moveTo>
                <a:lnTo>
                  <a:pt x="1469415" y="625119"/>
                </a:lnTo>
                <a:lnTo>
                  <a:pt x="1473002" y="653014"/>
                </a:lnTo>
                <a:cubicBezTo>
                  <a:pt x="1473002" y="698751"/>
                  <a:pt x="1461335" y="744489"/>
                  <a:pt x="1438000" y="785800"/>
                </a:cubicBezTo>
                <a:lnTo>
                  <a:pt x="1201737" y="1201865"/>
                </a:lnTo>
                <a:cubicBezTo>
                  <a:pt x="1155067" y="1284488"/>
                  <a:pt x="1067562" y="1334651"/>
                  <a:pt x="974223" y="1334651"/>
                </a:cubicBezTo>
                <a:lnTo>
                  <a:pt x="498779" y="1334651"/>
                </a:lnTo>
                <a:cubicBezTo>
                  <a:pt x="405440" y="1334651"/>
                  <a:pt x="317935" y="1284488"/>
                  <a:pt x="271265" y="1201865"/>
                </a:cubicBezTo>
                <a:lnTo>
                  <a:pt x="35001" y="785800"/>
                </a:lnTo>
                <a:cubicBezTo>
                  <a:pt x="-11667" y="703178"/>
                  <a:pt x="-11667" y="602849"/>
                  <a:pt x="35001" y="520227"/>
                </a:cubicBezTo>
                <a:lnTo>
                  <a:pt x="274182" y="104162"/>
                </a:lnTo>
                <a:cubicBezTo>
                  <a:pt x="297517" y="62851"/>
                  <a:pt x="331061" y="29654"/>
                  <a:pt x="370438" y="6785"/>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622A747D-B653-40F4-A965-5278183F1152}"/>
              </a:ext>
            </a:extLst>
          </p:cNvPr>
          <p:cNvSpPr/>
          <p:nvPr/>
        </p:nvSpPr>
        <p:spPr>
          <a:xfrm rot="19800000">
            <a:off x="-1040163" y="1058484"/>
            <a:ext cx="2361287" cy="3468476"/>
          </a:xfrm>
          <a:custGeom>
            <a:avLst/>
            <a:gdLst>
              <a:gd name="connsiteX0" fmla="*/ 738061 w 2361287"/>
              <a:gd name="connsiteY0" fmla="*/ 2166634 h 3468476"/>
              <a:gd name="connsiteX1" fmla="*/ 808592 w 2361287"/>
              <a:gd name="connsiteY1" fmla="*/ 2237987 h 3468476"/>
              <a:gd name="connsiteX2" fmla="*/ 1041939 w 2361287"/>
              <a:gd name="connsiteY2" fmla="*/ 2654052 h 3468476"/>
              <a:gd name="connsiteX3" fmla="*/ 1041939 w 2361287"/>
              <a:gd name="connsiteY3" fmla="*/ 2919625 h 3468476"/>
              <a:gd name="connsiteX4" fmla="*/ 805676 w 2361287"/>
              <a:gd name="connsiteY4" fmla="*/ 3335690 h 3468476"/>
              <a:gd name="connsiteX5" fmla="*/ 578162 w 2361287"/>
              <a:gd name="connsiteY5" fmla="*/ 3468476 h 3468476"/>
              <a:gd name="connsiteX6" fmla="*/ 102718 w 2361287"/>
              <a:gd name="connsiteY6" fmla="*/ 3468476 h 3468476"/>
              <a:gd name="connsiteX7" fmla="*/ 34354 w 2361287"/>
              <a:gd name="connsiteY7" fmla="*/ 3459347 h 3468476"/>
              <a:gd name="connsiteX8" fmla="*/ 0 w 2361287"/>
              <a:gd name="connsiteY8" fmla="*/ 3444992 h 3468476"/>
              <a:gd name="connsiteX9" fmla="*/ 1996683 w 2361287"/>
              <a:gd name="connsiteY9" fmla="*/ 3224 h 3468476"/>
              <a:gd name="connsiteX10" fmla="*/ 2092939 w 2361287"/>
              <a:gd name="connsiteY10" fmla="*/ 100601 h 3468476"/>
              <a:gd name="connsiteX11" fmla="*/ 2326286 w 2361287"/>
              <a:gd name="connsiteY11" fmla="*/ 516666 h 3468476"/>
              <a:gd name="connsiteX12" fmla="*/ 2326286 w 2361287"/>
              <a:gd name="connsiteY12" fmla="*/ 782239 h 3468476"/>
              <a:gd name="connsiteX13" fmla="*/ 2090023 w 2361287"/>
              <a:gd name="connsiteY13" fmla="*/ 1198304 h 3468476"/>
              <a:gd name="connsiteX14" fmla="*/ 1862508 w 2361287"/>
              <a:gd name="connsiteY14" fmla="*/ 1331090 h 3468476"/>
              <a:gd name="connsiteX15" fmla="*/ 1387065 w 2361287"/>
              <a:gd name="connsiteY15" fmla="*/ 1331090 h 3468476"/>
              <a:gd name="connsiteX16" fmla="*/ 1255807 w 2361287"/>
              <a:gd name="connsiteY16" fmla="*/ 1295681 h 3468476"/>
              <a:gd name="connsiteX17" fmla="*/ 1246400 w 2361287"/>
              <a:gd name="connsiteY17" fmla="*/ 1286164 h 3468476"/>
              <a:gd name="connsiteX18" fmla="*/ 1988967 w 2361287"/>
              <a:gd name="connsiteY18" fmla="*/ 0 h 346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61287" h="3468476">
                <a:moveTo>
                  <a:pt x="738061" y="2166634"/>
                </a:moveTo>
                <a:lnTo>
                  <a:pt x="808592" y="2237987"/>
                </a:lnTo>
                <a:lnTo>
                  <a:pt x="1041939" y="2654052"/>
                </a:lnTo>
                <a:cubicBezTo>
                  <a:pt x="1088608" y="2736674"/>
                  <a:pt x="1088608" y="2837002"/>
                  <a:pt x="1041939" y="2919625"/>
                </a:cubicBezTo>
                <a:lnTo>
                  <a:pt x="805676" y="3335690"/>
                </a:lnTo>
                <a:cubicBezTo>
                  <a:pt x="759006" y="3418313"/>
                  <a:pt x="671501" y="3468476"/>
                  <a:pt x="578162" y="3468476"/>
                </a:cubicBezTo>
                <a:lnTo>
                  <a:pt x="102718" y="3468476"/>
                </a:lnTo>
                <a:cubicBezTo>
                  <a:pt x="79383" y="3468476"/>
                  <a:pt x="56413" y="3465341"/>
                  <a:pt x="34354" y="3459347"/>
                </a:cubicBezTo>
                <a:lnTo>
                  <a:pt x="0" y="3444992"/>
                </a:lnTo>
                <a:close/>
                <a:moveTo>
                  <a:pt x="1996683" y="3224"/>
                </a:moveTo>
                <a:cubicBezTo>
                  <a:pt x="2036061" y="26093"/>
                  <a:pt x="2069604" y="59289"/>
                  <a:pt x="2092939" y="100601"/>
                </a:cubicBezTo>
                <a:lnTo>
                  <a:pt x="2326286" y="516666"/>
                </a:lnTo>
                <a:cubicBezTo>
                  <a:pt x="2372955" y="599288"/>
                  <a:pt x="2372955" y="699617"/>
                  <a:pt x="2326286" y="782239"/>
                </a:cubicBezTo>
                <a:lnTo>
                  <a:pt x="2090023" y="1198304"/>
                </a:lnTo>
                <a:cubicBezTo>
                  <a:pt x="2043353" y="1280927"/>
                  <a:pt x="1955848" y="1331090"/>
                  <a:pt x="1862508" y="1331090"/>
                </a:cubicBezTo>
                <a:lnTo>
                  <a:pt x="1387065" y="1331090"/>
                </a:lnTo>
                <a:cubicBezTo>
                  <a:pt x="1340395" y="1331090"/>
                  <a:pt x="1295184" y="1318549"/>
                  <a:pt x="1255807" y="1295681"/>
                </a:cubicBezTo>
                <a:lnTo>
                  <a:pt x="1246400" y="1286164"/>
                </a:lnTo>
                <a:lnTo>
                  <a:pt x="1988967" y="0"/>
                </a:lnTo>
                <a:close/>
              </a:path>
            </a:pathLst>
          </a:custGeom>
          <a:solidFill>
            <a:schemeClr val="bg1"/>
          </a:solidFill>
          <a:ln w="25400" cap="flat">
            <a:noFill/>
            <a:prstDash val="solid"/>
            <a:miter/>
          </a:ln>
        </p:spPr>
        <p:txBody>
          <a:bodyPr wrap="square" rtlCol="0" anchor="ctr">
            <a:noAutofit/>
          </a:bodyPr>
          <a:lstStyle/>
          <a:p>
            <a:endParaRPr lang="en-US"/>
          </a:p>
        </p:txBody>
      </p:sp>
      <p:sp>
        <p:nvSpPr>
          <p:cNvPr id="439" name="Graphic 32">
            <a:extLst>
              <a:ext uri="{FF2B5EF4-FFF2-40B4-BE49-F238E27FC236}">
                <a16:creationId xmlns:a16="http://schemas.microsoft.com/office/drawing/2014/main" id="{612C7674-2B0F-4272-9BDF-14802B0C92B9}"/>
              </a:ext>
            </a:extLst>
          </p:cNvPr>
          <p:cNvSpPr/>
          <p:nvPr/>
        </p:nvSpPr>
        <p:spPr>
          <a:xfrm rot="19800000">
            <a:off x="598707"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0" name="Graphic 32">
            <a:extLst>
              <a:ext uri="{FF2B5EF4-FFF2-40B4-BE49-F238E27FC236}">
                <a16:creationId xmlns:a16="http://schemas.microsoft.com/office/drawing/2014/main" id="{A42716F1-5719-4A12-A9F7-9E742404D9FD}"/>
              </a:ext>
            </a:extLst>
          </p:cNvPr>
          <p:cNvSpPr/>
          <p:nvPr/>
        </p:nvSpPr>
        <p:spPr>
          <a:xfrm rot="19800000">
            <a:off x="2010022"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41" name="Graphic 32">
            <a:extLst>
              <a:ext uri="{FF2B5EF4-FFF2-40B4-BE49-F238E27FC236}">
                <a16:creationId xmlns:a16="http://schemas.microsoft.com/office/drawing/2014/main" id="{854384BF-DB33-44DC-A119-D3B5EE4F22AC}"/>
              </a:ext>
            </a:extLst>
          </p:cNvPr>
          <p:cNvSpPr/>
          <p:nvPr/>
        </p:nvSpPr>
        <p:spPr>
          <a:xfrm rot="19800000">
            <a:off x="-122152" y="2135171"/>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55FFF89-F704-4026-8DE3-A36D5C5B544E}"/>
              </a:ext>
            </a:extLst>
          </p:cNvPr>
          <p:cNvSpPr/>
          <p:nvPr/>
        </p:nvSpPr>
        <p:spPr>
          <a:xfrm rot="19800000">
            <a:off x="606067" y="5936778"/>
            <a:ext cx="1440702" cy="1230630"/>
          </a:xfrm>
          <a:custGeom>
            <a:avLst/>
            <a:gdLst>
              <a:gd name="connsiteX0" fmla="*/ 1076098 w 1440702"/>
              <a:gd name="connsiteY0" fmla="*/ 35410 h 1230630"/>
              <a:gd name="connsiteX1" fmla="*/ 1172354 w 1440702"/>
              <a:gd name="connsiteY1" fmla="*/ 132786 h 1230630"/>
              <a:gd name="connsiteX2" fmla="*/ 1405701 w 1440702"/>
              <a:gd name="connsiteY2" fmla="*/ 548852 h 1230630"/>
              <a:gd name="connsiteX3" fmla="*/ 1405701 w 1440702"/>
              <a:gd name="connsiteY3" fmla="*/ 814425 h 1230630"/>
              <a:gd name="connsiteX4" fmla="*/ 1169438 w 1440702"/>
              <a:gd name="connsiteY4" fmla="*/ 1230490 h 1230630"/>
              <a:gd name="connsiteX5" fmla="*/ 1169331 w 1440702"/>
              <a:gd name="connsiteY5" fmla="*/ 1230630 h 1230630"/>
              <a:gd name="connsiteX6" fmla="*/ 0 w 1440702"/>
              <a:gd name="connsiteY6" fmla="*/ 555516 h 1230630"/>
              <a:gd name="connsiteX7" fmla="*/ 2702 w 1440702"/>
              <a:gd name="connsiteY7" fmla="*/ 548852 h 1230630"/>
              <a:gd name="connsiteX8" fmla="*/ 241883 w 1440702"/>
              <a:gd name="connsiteY8" fmla="*/ 132787 h 1230630"/>
              <a:gd name="connsiteX9" fmla="*/ 469396 w 1440702"/>
              <a:gd name="connsiteY9" fmla="*/ 1 h 1230630"/>
              <a:gd name="connsiteX10" fmla="*/ 944841 w 1440702"/>
              <a:gd name="connsiteY10" fmla="*/ 0 h 1230630"/>
              <a:gd name="connsiteX11" fmla="*/ 1076098 w 1440702"/>
              <a:gd name="connsiteY11" fmla="*/ 35410 h 12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702" h="1230630">
                <a:moveTo>
                  <a:pt x="1076098" y="35410"/>
                </a:moveTo>
                <a:cubicBezTo>
                  <a:pt x="1115476" y="58279"/>
                  <a:pt x="1149019" y="91476"/>
                  <a:pt x="1172354" y="132786"/>
                </a:cubicBezTo>
                <a:lnTo>
                  <a:pt x="1405701" y="548852"/>
                </a:lnTo>
                <a:cubicBezTo>
                  <a:pt x="1452370" y="631474"/>
                  <a:pt x="1452370" y="731802"/>
                  <a:pt x="1405701" y="814425"/>
                </a:cubicBezTo>
                <a:lnTo>
                  <a:pt x="1169438" y="1230490"/>
                </a:lnTo>
                <a:lnTo>
                  <a:pt x="1169331" y="1230630"/>
                </a:lnTo>
                <a:lnTo>
                  <a:pt x="0" y="555516"/>
                </a:lnTo>
                <a:lnTo>
                  <a:pt x="2702" y="548852"/>
                </a:lnTo>
                <a:lnTo>
                  <a:pt x="241883" y="132787"/>
                </a:lnTo>
                <a:cubicBezTo>
                  <a:pt x="288553" y="50164"/>
                  <a:pt x="376058" y="0"/>
                  <a:pt x="469396" y="1"/>
                </a:cubicBezTo>
                <a:lnTo>
                  <a:pt x="944841" y="0"/>
                </a:lnTo>
                <a:cubicBezTo>
                  <a:pt x="991510" y="1"/>
                  <a:pt x="1036721" y="12542"/>
                  <a:pt x="1076098" y="35410"/>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44" name="Graphic 32">
            <a:extLst>
              <a:ext uri="{FF2B5EF4-FFF2-40B4-BE49-F238E27FC236}">
                <a16:creationId xmlns:a16="http://schemas.microsoft.com/office/drawing/2014/main" id="{19390626-58F2-4BC1-81D4-8981460F61DB}"/>
              </a:ext>
            </a:extLst>
          </p:cNvPr>
          <p:cNvSpPr/>
          <p:nvPr/>
        </p:nvSpPr>
        <p:spPr>
          <a:xfrm rot="19800000">
            <a:off x="555122" y="3387789"/>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5" name="Graphic 32">
            <a:extLst>
              <a:ext uri="{FF2B5EF4-FFF2-40B4-BE49-F238E27FC236}">
                <a16:creationId xmlns:a16="http://schemas.microsoft.com/office/drawing/2014/main" id="{CBC8DF93-252B-49D6-A4F6-1C23A4ADA660}"/>
              </a:ext>
            </a:extLst>
          </p:cNvPr>
          <p:cNvSpPr/>
          <p:nvPr/>
        </p:nvSpPr>
        <p:spPr>
          <a:xfrm rot="19800000">
            <a:off x="1251318" y="462837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FD5CEE2-4A4D-428F-9418-EF97F7781DD7}"/>
              </a:ext>
            </a:extLst>
          </p:cNvPr>
          <p:cNvSpPr/>
          <p:nvPr/>
        </p:nvSpPr>
        <p:spPr>
          <a:xfrm rot="19800000">
            <a:off x="-219977" y="5821240"/>
            <a:ext cx="835896" cy="1184658"/>
          </a:xfrm>
          <a:custGeom>
            <a:avLst/>
            <a:gdLst>
              <a:gd name="connsiteX0" fmla="*/ 500607 w 835896"/>
              <a:gd name="connsiteY0" fmla="*/ 0 h 1184658"/>
              <a:gd name="connsiteX1" fmla="*/ 567548 w 835896"/>
              <a:gd name="connsiteY1" fmla="*/ 67720 h 1184658"/>
              <a:gd name="connsiteX2" fmla="*/ 800895 w 835896"/>
              <a:gd name="connsiteY2" fmla="*/ 483786 h 1184658"/>
              <a:gd name="connsiteX3" fmla="*/ 800895 w 835896"/>
              <a:gd name="connsiteY3" fmla="*/ 749359 h 1184658"/>
              <a:gd name="connsiteX4" fmla="*/ 564632 w 835896"/>
              <a:gd name="connsiteY4" fmla="*/ 1165424 h 1184658"/>
              <a:gd name="connsiteX5" fmla="*/ 550065 w 835896"/>
              <a:gd name="connsiteY5" fmla="*/ 1184658 h 1184658"/>
              <a:gd name="connsiteX6" fmla="*/ 0 w 835896"/>
              <a:gd name="connsiteY6" fmla="*/ 867077 h 118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896" h="1184658">
                <a:moveTo>
                  <a:pt x="500607" y="0"/>
                </a:moveTo>
                <a:lnTo>
                  <a:pt x="567548" y="67720"/>
                </a:lnTo>
                <a:lnTo>
                  <a:pt x="800895" y="483786"/>
                </a:lnTo>
                <a:cubicBezTo>
                  <a:pt x="847564" y="566408"/>
                  <a:pt x="847564" y="666736"/>
                  <a:pt x="800895" y="749359"/>
                </a:cubicBezTo>
                <a:lnTo>
                  <a:pt x="564632" y="1165424"/>
                </a:lnTo>
                <a:lnTo>
                  <a:pt x="550065" y="1184658"/>
                </a:lnTo>
                <a:lnTo>
                  <a:pt x="0" y="867077"/>
                </a:ln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dirty="0"/>
          </a:p>
        </p:txBody>
      </p:sp>
      <p:sp>
        <p:nvSpPr>
          <p:cNvPr id="447" name="Graphic 32">
            <a:extLst>
              <a:ext uri="{FF2B5EF4-FFF2-40B4-BE49-F238E27FC236}">
                <a16:creationId xmlns:a16="http://schemas.microsoft.com/office/drawing/2014/main" id="{35DF256D-2729-43AA-8E11-6E25C746DD06}"/>
              </a:ext>
            </a:extLst>
          </p:cNvPr>
          <p:cNvSpPr/>
          <p:nvPr/>
        </p:nvSpPr>
        <p:spPr>
          <a:xfrm rot="19800000">
            <a:off x="-157427" y="4628376"/>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78927C2-2999-44F7-9961-7E8C452A1365}"/>
              </a:ext>
            </a:extLst>
          </p:cNvPr>
          <p:cNvSpPr/>
          <p:nvPr userDrawn="1"/>
        </p:nvSpPr>
        <p:spPr>
          <a:xfrm rot="9000000">
            <a:off x="9345905" y="5859138"/>
            <a:ext cx="1466392" cy="1290756"/>
          </a:xfrm>
          <a:custGeom>
            <a:avLst/>
            <a:gdLst>
              <a:gd name="connsiteX0" fmla="*/ 367521 w 1466392"/>
              <a:gd name="connsiteY0" fmla="*/ 1255347 h 1290756"/>
              <a:gd name="connsiteX1" fmla="*/ 271265 w 1466392"/>
              <a:gd name="connsiteY1" fmla="*/ 1157970 h 1290756"/>
              <a:gd name="connsiteX2" fmla="*/ 35001 w 1466392"/>
              <a:gd name="connsiteY2" fmla="*/ 741905 h 1290756"/>
              <a:gd name="connsiteX3" fmla="*/ 35001 w 1466392"/>
              <a:gd name="connsiteY3" fmla="*/ 476332 h 1290756"/>
              <a:gd name="connsiteX4" fmla="*/ 274182 w 1466392"/>
              <a:gd name="connsiteY4" fmla="*/ 60267 h 1290756"/>
              <a:gd name="connsiteX5" fmla="*/ 316294 w 1466392"/>
              <a:gd name="connsiteY5" fmla="*/ 4663 h 1290756"/>
              <a:gd name="connsiteX6" fmla="*/ 322337 w 1466392"/>
              <a:gd name="connsiteY6" fmla="*/ 0 h 1290756"/>
              <a:gd name="connsiteX7" fmla="*/ 1466392 w 1466392"/>
              <a:gd name="connsiteY7" fmla="*/ 660521 h 1290756"/>
              <a:gd name="connsiteX8" fmla="*/ 1464251 w 1466392"/>
              <a:gd name="connsiteY8" fmla="*/ 677171 h 1290756"/>
              <a:gd name="connsiteX9" fmla="*/ 1438000 w 1466392"/>
              <a:gd name="connsiteY9" fmla="*/ 741905 h 1290756"/>
              <a:gd name="connsiteX10" fmla="*/ 1201736 w 1466392"/>
              <a:gd name="connsiteY10" fmla="*/ 1157970 h 1290756"/>
              <a:gd name="connsiteX11" fmla="*/ 974223 w 1466392"/>
              <a:gd name="connsiteY11" fmla="*/ 1290756 h 1290756"/>
              <a:gd name="connsiteX12" fmla="*/ 498779 w 1466392"/>
              <a:gd name="connsiteY12" fmla="*/ 1290756 h 1290756"/>
              <a:gd name="connsiteX13" fmla="*/ 367521 w 1466392"/>
              <a:gd name="connsiteY13" fmla="*/ 1255347 h 129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6392" h="1290756">
                <a:moveTo>
                  <a:pt x="367521" y="1255347"/>
                </a:moveTo>
                <a:cubicBezTo>
                  <a:pt x="328143" y="1232478"/>
                  <a:pt x="294599" y="1199281"/>
                  <a:pt x="271265" y="1157970"/>
                </a:cubicBezTo>
                <a:lnTo>
                  <a:pt x="35001" y="741905"/>
                </a:lnTo>
                <a:cubicBezTo>
                  <a:pt x="-11667" y="659283"/>
                  <a:pt x="-11667" y="558954"/>
                  <a:pt x="35001" y="476332"/>
                </a:cubicBezTo>
                <a:lnTo>
                  <a:pt x="274182" y="60267"/>
                </a:lnTo>
                <a:cubicBezTo>
                  <a:pt x="285850" y="39611"/>
                  <a:pt x="300070" y="20984"/>
                  <a:pt x="316294" y="4663"/>
                </a:cubicBezTo>
                <a:lnTo>
                  <a:pt x="322337" y="0"/>
                </a:lnTo>
                <a:lnTo>
                  <a:pt x="1466392" y="660521"/>
                </a:lnTo>
                <a:lnTo>
                  <a:pt x="1464251" y="677171"/>
                </a:lnTo>
                <a:cubicBezTo>
                  <a:pt x="1458417" y="699487"/>
                  <a:pt x="1449667" y="721249"/>
                  <a:pt x="1438000" y="741905"/>
                </a:cubicBezTo>
                <a:lnTo>
                  <a:pt x="1201736" y="1157970"/>
                </a:lnTo>
                <a:cubicBezTo>
                  <a:pt x="1155066" y="1240592"/>
                  <a:pt x="1067562" y="1290756"/>
                  <a:pt x="974223" y="1290756"/>
                </a:cubicBezTo>
                <a:lnTo>
                  <a:pt x="498779" y="1290756"/>
                </a:lnTo>
                <a:cubicBezTo>
                  <a:pt x="452109" y="1290756"/>
                  <a:pt x="406898" y="1278215"/>
                  <a:pt x="367521" y="1255347"/>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456" name="Graphic 32">
            <a:extLst>
              <a:ext uri="{FF2B5EF4-FFF2-40B4-BE49-F238E27FC236}">
                <a16:creationId xmlns:a16="http://schemas.microsoft.com/office/drawing/2014/main" id="{1249444B-D0D0-4A29-9C47-34CCDC45A94A}"/>
              </a:ext>
            </a:extLst>
          </p:cNvPr>
          <p:cNvSpPr/>
          <p:nvPr userDrawn="1"/>
        </p:nvSpPr>
        <p:spPr>
          <a:xfrm rot="9000000">
            <a:off x="10005071" y="457022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61" name="Graphic 32">
            <a:extLst>
              <a:ext uri="{FF2B5EF4-FFF2-40B4-BE49-F238E27FC236}">
                <a16:creationId xmlns:a16="http://schemas.microsoft.com/office/drawing/2014/main" id="{6051DEC0-010E-40DD-8BAD-602E02CD9C15}"/>
              </a:ext>
            </a:extLst>
          </p:cNvPr>
          <p:cNvSpPr/>
          <p:nvPr userDrawn="1"/>
        </p:nvSpPr>
        <p:spPr>
          <a:xfrm rot="9000000">
            <a:off x="10763775" y="83643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B110247-17C2-4658-B54F-36292B9201C1}"/>
              </a:ext>
            </a:extLst>
          </p:cNvPr>
          <p:cNvSpPr/>
          <p:nvPr userDrawn="1"/>
        </p:nvSpPr>
        <p:spPr>
          <a:xfrm rot="9000000">
            <a:off x="8119809" y="5152446"/>
            <a:ext cx="3914446" cy="2704141"/>
          </a:xfrm>
          <a:custGeom>
            <a:avLst/>
            <a:gdLst>
              <a:gd name="connsiteX0" fmla="*/ 367521 w 3914446"/>
              <a:gd name="connsiteY0" fmla="*/ 1255347 h 2704141"/>
              <a:gd name="connsiteX1" fmla="*/ 271265 w 3914446"/>
              <a:gd name="connsiteY1" fmla="*/ 1157970 h 2704141"/>
              <a:gd name="connsiteX2" fmla="*/ 35001 w 3914446"/>
              <a:gd name="connsiteY2" fmla="*/ 741905 h 2704141"/>
              <a:gd name="connsiteX3" fmla="*/ 35001 w 3914446"/>
              <a:gd name="connsiteY3" fmla="*/ 476332 h 2704141"/>
              <a:gd name="connsiteX4" fmla="*/ 274182 w 3914446"/>
              <a:gd name="connsiteY4" fmla="*/ 60267 h 2704141"/>
              <a:gd name="connsiteX5" fmla="*/ 316294 w 3914446"/>
              <a:gd name="connsiteY5" fmla="*/ 4663 h 2704141"/>
              <a:gd name="connsiteX6" fmla="*/ 322337 w 3914446"/>
              <a:gd name="connsiteY6" fmla="*/ 0 h 2704141"/>
              <a:gd name="connsiteX7" fmla="*/ 1466392 w 3914446"/>
              <a:gd name="connsiteY7" fmla="*/ 660521 h 2704141"/>
              <a:gd name="connsiteX8" fmla="*/ 1464251 w 3914446"/>
              <a:gd name="connsiteY8" fmla="*/ 677171 h 2704141"/>
              <a:gd name="connsiteX9" fmla="*/ 1438000 w 3914446"/>
              <a:gd name="connsiteY9" fmla="*/ 741905 h 2704141"/>
              <a:gd name="connsiteX10" fmla="*/ 1201736 w 3914446"/>
              <a:gd name="connsiteY10" fmla="*/ 1157970 h 2704141"/>
              <a:gd name="connsiteX11" fmla="*/ 974223 w 3914446"/>
              <a:gd name="connsiteY11" fmla="*/ 1290756 h 2704141"/>
              <a:gd name="connsiteX12" fmla="*/ 498779 w 3914446"/>
              <a:gd name="connsiteY12" fmla="*/ 1290756 h 2704141"/>
              <a:gd name="connsiteX13" fmla="*/ 367521 w 3914446"/>
              <a:gd name="connsiteY13" fmla="*/ 1255347 h 2704141"/>
              <a:gd name="connsiteX14" fmla="*/ 2815576 w 3914446"/>
              <a:gd name="connsiteY14" fmla="*/ 2668732 h 2704141"/>
              <a:gd name="connsiteX15" fmla="*/ 2719319 w 3914446"/>
              <a:gd name="connsiteY15" fmla="*/ 2571355 h 2704141"/>
              <a:gd name="connsiteX16" fmla="*/ 2483056 w 3914446"/>
              <a:gd name="connsiteY16" fmla="*/ 2155290 h 2704141"/>
              <a:gd name="connsiteX17" fmla="*/ 2483056 w 3914446"/>
              <a:gd name="connsiteY17" fmla="*/ 1889717 h 2704141"/>
              <a:gd name="connsiteX18" fmla="*/ 2722237 w 3914446"/>
              <a:gd name="connsiteY18" fmla="*/ 1473652 h 2704141"/>
              <a:gd name="connsiteX19" fmla="*/ 2764349 w 3914446"/>
              <a:gd name="connsiteY19" fmla="*/ 1418047 h 2704141"/>
              <a:gd name="connsiteX20" fmla="*/ 2770392 w 3914446"/>
              <a:gd name="connsiteY20" fmla="*/ 1413385 h 2704141"/>
              <a:gd name="connsiteX21" fmla="*/ 3914446 w 3914446"/>
              <a:gd name="connsiteY21" fmla="*/ 2073906 h 2704141"/>
              <a:gd name="connsiteX22" fmla="*/ 3912306 w 3914446"/>
              <a:gd name="connsiteY22" fmla="*/ 2090556 h 2704141"/>
              <a:gd name="connsiteX23" fmla="*/ 3886055 w 3914446"/>
              <a:gd name="connsiteY23" fmla="*/ 2155290 h 2704141"/>
              <a:gd name="connsiteX24" fmla="*/ 3649791 w 3914446"/>
              <a:gd name="connsiteY24" fmla="*/ 2571355 h 2704141"/>
              <a:gd name="connsiteX25" fmla="*/ 3422277 w 3914446"/>
              <a:gd name="connsiteY25" fmla="*/ 2704141 h 2704141"/>
              <a:gd name="connsiteX26" fmla="*/ 2946833 w 3914446"/>
              <a:gd name="connsiteY26" fmla="*/ 2704141 h 2704141"/>
              <a:gd name="connsiteX27" fmla="*/ 2815576 w 3914446"/>
              <a:gd name="connsiteY27" fmla="*/ 2668732 h 270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14446" h="2704141">
                <a:moveTo>
                  <a:pt x="367521" y="1255347"/>
                </a:moveTo>
                <a:cubicBezTo>
                  <a:pt x="328144" y="1232478"/>
                  <a:pt x="294599" y="1199281"/>
                  <a:pt x="271265" y="1157970"/>
                </a:cubicBezTo>
                <a:lnTo>
                  <a:pt x="35001" y="741905"/>
                </a:lnTo>
                <a:cubicBezTo>
                  <a:pt x="-11667" y="659283"/>
                  <a:pt x="-11667" y="558954"/>
                  <a:pt x="35001" y="476332"/>
                </a:cubicBezTo>
                <a:lnTo>
                  <a:pt x="274182" y="60267"/>
                </a:lnTo>
                <a:cubicBezTo>
                  <a:pt x="285850" y="39612"/>
                  <a:pt x="300070" y="20985"/>
                  <a:pt x="316294" y="4663"/>
                </a:cubicBezTo>
                <a:lnTo>
                  <a:pt x="322337" y="0"/>
                </a:lnTo>
                <a:lnTo>
                  <a:pt x="1466392" y="660521"/>
                </a:lnTo>
                <a:lnTo>
                  <a:pt x="1464251" y="677171"/>
                </a:lnTo>
                <a:cubicBezTo>
                  <a:pt x="1458418" y="699487"/>
                  <a:pt x="1449667" y="721249"/>
                  <a:pt x="1438000" y="741905"/>
                </a:cubicBezTo>
                <a:lnTo>
                  <a:pt x="1201736" y="1157970"/>
                </a:lnTo>
                <a:cubicBezTo>
                  <a:pt x="1155066" y="1240592"/>
                  <a:pt x="1067563" y="1290756"/>
                  <a:pt x="974223" y="1290756"/>
                </a:cubicBezTo>
                <a:lnTo>
                  <a:pt x="498779" y="1290756"/>
                </a:lnTo>
                <a:cubicBezTo>
                  <a:pt x="452109" y="1290756"/>
                  <a:pt x="406898" y="1278215"/>
                  <a:pt x="367521" y="1255347"/>
                </a:cubicBezTo>
                <a:close/>
                <a:moveTo>
                  <a:pt x="2815576" y="2668732"/>
                </a:moveTo>
                <a:cubicBezTo>
                  <a:pt x="2776198" y="2645863"/>
                  <a:pt x="2742654" y="2612666"/>
                  <a:pt x="2719319" y="2571355"/>
                </a:cubicBezTo>
                <a:lnTo>
                  <a:pt x="2483056" y="2155290"/>
                </a:lnTo>
                <a:cubicBezTo>
                  <a:pt x="2436387" y="2072668"/>
                  <a:pt x="2436387" y="1972339"/>
                  <a:pt x="2483056" y="1889717"/>
                </a:cubicBezTo>
                <a:lnTo>
                  <a:pt x="2722237" y="1473652"/>
                </a:lnTo>
                <a:cubicBezTo>
                  <a:pt x="2733904" y="1452996"/>
                  <a:pt x="2748125" y="1434369"/>
                  <a:pt x="2764349" y="1418047"/>
                </a:cubicBezTo>
                <a:lnTo>
                  <a:pt x="2770392" y="1413385"/>
                </a:lnTo>
                <a:lnTo>
                  <a:pt x="3914446" y="2073906"/>
                </a:lnTo>
                <a:lnTo>
                  <a:pt x="3912306" y="2090556"/>
                </a:lnTo>
                <a:cubicBezTo>
                  <a:pt x="3906472" y="2112872"/>
                  <a:pt x="3897722" y="2134634"/>
                  <a:pt x="3886055" y="2155290"/>
                </a:cubicBezTo>
                <a:lnTo>
                  <a:pt x="3649791" y="2571355"/>
                </a:lnTo>
                <a:cubicBezTo>
                  <a:pt x="3603122" y="2653978"/>
                  <a:pt x="3515617" y="2704141"/>
                  <a:pt x="3422277" y="2704141"/>
                </a:cubicBezTo>
                <a:lnTo>
                  <a:pt x="2946833" y="2704141"/>
                </a:lnTo>
                <a:cubicBezTo>
                  <a:pt x="2900164" y="2704141"/>
                  <a:pt x="2854953" y="2691600"/>
                  <a:pt x="2815576" y="266873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421660B7-CF95-4459-AA89-B1FEF1DA2E01}"/>
              </a:ext>
            </a:extLst>
          </p:cNvPr>
          <p:cNvSpPr/>
          <p:nvPr userDrawn="1"/>
        </p:nvSpPr>
        <p:spPr>
          <a:xfrm rot="9000000">
            <a:off x="8886066" y="-850076"/>
            <a:ext cx="3323559" cy="2654455"/>
          </a:xfrm>
          <a:custGeom>
            <a:avLst/>
            <a:gdLst>
              <a:gd name="connsiteX0" fmla="*/ 529051 w 3323559"/>
              <a:gd name="connsiteY0" fmla="*/ 1224213 h 2654455"/>
              <a:gd name="connsiteX1" fmla="*/ 0 w 3323559"/>
              <a:gd name="connsiteY1" fmla="*/ 918766 h 2654455"/>
              <a:gd name="connsiteX2" fmla="*/ 530449 w 3323559"/>
              <a:gd name="connsiteY2" fmla="*/ 0 h 2654455"/>
              <a:gd name="connsiteX3" fmla="*/ 541125 w 3323559"/>
              <a:gd name="connsiteY3" fmla="*/ 8237 h 2654455"/>
              <a:gd name="connsiteX4" fmla="*/ 583237 w 3323559"/>
              <a:gd name="connsiteY4" fmla="*/ 63841 h 2654455"/>
              <a:gd name="connsiteX5" fmla="*/ 816585 w 3323559"/>
              <a:gd name="connsiteY5" fmla="*/ 479906 h 2654455"/>
              <a:gd name="connsiteX6" fmla="*/ 816584 w 3323559"/>
              <a:gd name="connsiteY6" fmla="*/ 745479 h 2654455"/>
              <a:gd name="connsiteX7" fmla="*/ 580320 w 3323559"/>
              <a:gd name="connsiteY7" fmla="*/ 1161544 h 2654455"/>
              <a:gd name="connsiteX8" fmla="*/ 538208 w 3323559"/>
              <a:gd name="connsiteY8" fmla="*/ 1217149 h 2654455"/>
              <a:gd name="connsiteX9" fmla="*/ 1764827 w 3323559"/>
              <a:gd name="connsiteY9" fmla="*/ 1937689 h 2654455"/>
              <a:gd name="connsiteX10" fmla="*/ 624880 w 3323559"/>
              <a:gd name="connsiteY10" fmla="*/ 1279540 h 2654455"/>
              <a:gd name="connsiteX11" fmla="*/ 628133 w 3323559"/>
              <a:gd name="connsiteY11" fmla="*/ 1254240 h 2654455"/>
              <a:gd name="connsiteX12" fmla="*/ 654384 w 3323559"/>
              <a:gd name="connsiteY12" fmla="*/ 1189507 h 2654455"/>
              <a:gd name="connsiteX13" fmla="*/ 893565 w 3323559"/>
              <a:gd name="connsiteY13" fmla="*/ 773441 h 2654455"/>
              <a:gd name="connsiteX14" fmla="*/ 1121077 w 3323559"/>
              <a:gd name="connsiteY14" fmla="*/ 640655 h 2654455"/>
              <a:gd name="connsiteX15" fmla="*/ 1596522 w 3323559"/>
              <a:gd name="connsiteY15" fmla="*/ 640655 h 2654455"/>
              <a:gd name="connsiteX16" fmla="*/ 1824035 w 3323559"/>
              <a:gd name="connsiteY16" fmla="*/ 773441 h 2654455"/>
              <a:gd name="connsiteX17" fmla="*/ 2057383 w 3323559"/>
              <a:gd name="connsiteY17" fmla="*/ 1189507 h 2654455"/>
              <a:gd name="connsiteX18" fmla="*/ 2057382 w 3323559"/>
              <a:gd name="connsiteY18" fmla="*/ 1455080 h 2654455"/>
              <a:gd name="connsiteX19" fmla="*/ 1821118 w 3323559"/>
              <a:gd name="connsiteY19" fmla="*/ 1871145 h 2654455"/>
              <a:gd name="connsiteX20" fmla="*/ 1779006 w 3323559"/>
              <a:gd name="connsiteY20" fmla="*/ 1926749 h 2654455"/>
              <a:gd name="connsiteX21" fmla="*/ 3006303 w 3323559"/>
              <a:gd name="connsiteY21" fmla="*/ 2654455 h 2654455"/>
              <a:gd name="connsiteX22" fmla="*/ 1857718 w 3323559"/>
              <a:gd name="connsiteY22" fmla="*/ 1991320 h 2654455"/>
              <a:gd name="connsiteX23" fmla="*/ 1859309 w 3323559"/>
              <a:gd name="connsiteY23" fmla="*/ 1978953 h 2654455"/>
              <a:gd name="connsiteX24" fmla="*/ 1885560 w 3323559"/>
              <a:gd name="connsiteY24" fmla="*/ 1914220 h 2654455"/>
              <a:gd name="connsiteX25" fmla="*/ 2124740 w 3323559"/>
              <a:gd name="connsiteY25" fmla="*/ 1498154 h 2654455"/>
              <a:gd name="connsiteX26" fmla="*/ 2352253 w 3323559"/>
              <a:gd name="connsiteY26" fmla="*/ 1365369 h 2654455"/>
              <a:gd name="connsiteX27" fmla="*/ 2827698 w 3323559"/>
              <a:gd name="connsiteY27" fmla="*/ 1365368 h 2654455"/>
              <a:gd name="connsiteX28" fmla="*/ 3055211 w 3323559"/>
              <a:gd name="connsiteY28" fmla="*/ 1498154 h 2654455"/>
              <a:gd name="connsiteX29" fmla="*/ 3288559 w 3323559"/>
              <a:gd name="connsiteY29" fmla="*/ 1914220 h 2654455"/>
              <a:gd name="connsiteX30" fmla="*/ 3288558 w 3323559"/>
              <a:gd name="connsiteY30" fmla="*/ 2179793 h 2654455"/>
              <a:gd name="connsiteX31" fmla="*/ 3052294 w 3323559"/>
              <a:gd name="connsiteY31" fmla="*/ 2595858 h 2654455"/>
              <a:gd name="connsiteX32" fmla="*/ 3010182 w 3323559"/>
              <a:gd name="connsiteY32" fmla="*/ 2651462 h 26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23559" h="2654455">
                <a:moveTo>
                  <a:pt x="529051" y="1224213"/>
                </a:moveTo>
                <a:lnTo>
                  <a:pt x="0" y="918766"/>
                </a:lnTo>
                <a:lnTo>
                  <a:pt x="530449" y="0"/>
                </a:lnTo>
                <a:lnTo>
                  <a:pt x="541125" y="8237"/>
                </a:lnTo>
                <a:cubicBezTo>
                  <a:pt x="557350" y="24558"/>
                  <a:pt x="571570" y="43185"/>
                  <a:pt x="583237" y="63841"/>
                </a:cubicBezTo>
                <a:lnTo>
                  <a:pt x="816585" y="479906"/>
                </a:lnTo>
                <a:cubicBezTo>
                  <a:pt x="863253" y="562529"/>
                  <a:pt x="863253" y="662857"/>
                  <a:pt x="816584" y="745479"/>
                </a:cubicBezTo>
                <a:lnTo>
                  <a:pt x="580320" y="1161544"/>
                </a:lnTo>
                <a:cubicBezTo>
                  <a:pt x="568653" y="1182200"/>
                  <a:pt x="554433" y="1200827"/>
                  <a:pt x="538208" y="1217149"/>
                </a:cubicBezTo>
                <a:close/>
                <a:moveTo>
                  <a:pt x="1764827" y="1937689"/>
                </a:moveTo>
                <a:lnTo>
                  <a:pt x="624880" y="1279540"/>
                </a:lnTo>
                <a:lnTo>
                  <a:pt x="628133" y="1254240"/>
                </a:lnTo>
                <a:cubicBezTo>
                  <a:pt x="633966" y="1231925"/>
                  <a:pt x="642717" y="1210163"/>
                  <a:pt x="654384" y="1189507"/>
                </a:cubicBezTo>
                <a:lnTo>
                  <a:pt x="893565" y="773441"/>
                </a:lnTo>
                <a:cubicBezTo>
                  <a:pt x="940234" y="690819"/>
                  <a:pt x="1027739" y="640656"/>
                  <a:pt x="1121077" y="640655"/>
                </a:cubicBezTo>
                <a:lnTo>
                  <a:pt x="1596522" y="640655"/>
                </a:lnTo>
                <a:cubicBezTo>
                  <a:pt x="1689860" y="640655"/>
                  <a:pt x="1777367" y="690819"/>
                  <a:pt x="1824035" y="773441"/>
                </a:cubicBezTo>
                <a:lnTo>
                  <a:pt x="2057383" y="1189507"/>
                </a:lnTo>
                <a:cubicBezTo>
                  <a:pt x="2104051" y="1272129"/>
                  <a:pt x="2104051" y="1372457"/>
                  <a:pt x="2057382" y="1455080"/>
                </a:cubicBezTo>
                <a:lnTo>
                  <a:pt x="1821118" y="1871145"/>
                </a:lnTo>
                <a:cubicBezTo>
                  <a:pt x="1809450" y="1891800"/>
                  <a:pt x="1795231" y="1910427"/>
                  <a:pt x="1779006" y="1926749"/>
                </a:cubicBezTo>
                <a:close/>
                <a:moveTo>
                  <a:pt x="3006303" y="2654455"/>
                </a:moveTo>
                <a:lnTo>
                  <a:pt x="1857718" y="1991320"/>
                </a:lnTo>
                <a:lnTo>
                  <a:pt x="1859309" y="1978953"/>
                </a:lnTo>
                <a:cubicBezTo>
                  <a:pt x="1865142" y="1956637"/>
                  <a:pt x="1873892" y="1934875"/>
                  <a:pt x="1885560" y="1914220"/>
                </a:cubicBezTo>
                <a:lnTo>
                  <a:pt x="2124740" y="1498154"/>
                </a:lnTo>
                <a:cubicBezTo>
                  <a:pt x="2171410" y="1415532"/>
                  <a:pt x="2258915" y="1365369"/>
                  <a:pt x="2352253" y="1365369"/>
                </a:cubicBezTo>
                <a:lnTo>
                  <a:pt x="2827698" y="1365368"/>
                </a:lnTo>
                <a:cubicBezTo>
                  <a:pt x="2921036" y="1365368"/>
                  <a:pt x="3008543" y="1415532"/>
                  <a:pt x="3055211" y="1498154"/>
                </a:cubicBezTo>
                <a:lnTo>
                  <a:pt x="3288559" y="1914220"/>
                </a:lnTo>
                <a:cubicBezTo>
                  <a:pt x="3335227" y="1996842"/>
                  <a:pt x="3335227" y="2097170"/>
                  <a:pt x="3288558" y="2179793"/>
                </a:cubicBezTo>
                <a:lnTo>
                  <a:pt x="3052294" y="2595858"/>
                </a:lnTo>
                <a:cubicBezTo>
                  <a:pt x="3040626" y="2616513"/>
                  <a:pt x="3026407" y="2635140"/>
                  <a:pt x="3010182" y="265146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5" name="Freeform: Shape 44">
            <a:extLst>
              <a:ext uri="{FF2B5EF4-FFF2-40B4-BE49-F238E27FC236}">
                <a16:creationId xmlns:a16="http://schemas.microsoft.com/office/drawing/2014/main" id="{26F1272E-B2CE-4B61-85E6-E09A7F226DC3}"/>
              </a:ext>
            </a:extLst>
          </p:cNvPr>
          <p:cNvSpPr/>
          <p:nvPr userDrawn="1"/>
        </p:nvSpPr>
        <p:spPr>
          <a:xfrm rot="9000000">
            <a:off x="10856727" y="2417082"/>
            <a:ext cx="2348024" cy="3460855"/>
          </a:xfrm>
          <a:custGeom>
            <a:avLst/>
            <a:gdLst>
              <a:gd name="connsiteX0" fmla="*/ 1243802 w 2348024"/>
              <a:gd name="connsiteY0" fmla="*/ 1288585 h 3460855"/>
              <a:gd name="connsiteX1" fmla="*/ 1987767 w 2348024"/>
              <a:gd name="connsiteY1" fmla="*/ 0 h 3460855"/>
              <a:gd name="connsiteX2" fmla="*/ 2079676 w 2348024"/>
              <a:gd name="connsiteY2" fmla="*/ 92979 h 3460855"/>
              <a:gd name="connsiteX3" fmla="*/ 2313024 w 2348024"/>
              <a:gd name="connsiteY3" fmla="*/ 509045 h 3460855"/>
              <a:gd name="connsiteX4" fmla="*/ 2313023 w 2348024"/>
              <a:gd name="connsiteY4" fmla="*/ 774618 h 3460855"/>
              <a:gd name="connsiteX5" fmla="*/ 2076759 w 2348024"/>
              <a:gd name="connsiteY5" fmla="*/ 1190683 h 3460855"/>
              <a:gd name="connsiteX6" fmla="*/ 1849246 w 2348024"/>
              <a:gd name="connsiteY6" fmla="*/ 1323469 h 3460855"/>
              <a:gd name="connsiteX7" fmla="*/ 1373802 w 2348024"/>
              <a:gd name="connsiteY7" fmla="*/ 1323469 h 3460855"/>
              <a:gd name="connsiteX8" fmla="*/ 1305438 w 2348024"/>
              <a:gd name="connsiteY8" fmla="*/ 1314340 h 3460855"/>
              <a:gd name="connsiteX9" fmla="*/ 0 w 2348024"/>
              <a:gd name="connsiteY9" fmla="*/ 3442913 h 3460855"/>
              <a:gd name="connsiteX10" fmla="*/ 735190 w 2348024"/>
              <a:gd name="connsiteY10" fmla="*/ 2169527 h 3460855"/>
              <a:gd name="connsiteX11" fmla="*/ 795328 w 2348024"/>
              <a:gd name="connsiteY11" fmla="*/ 2230365 h 3460855"/>
              <a:gd name="connsiteX12" fmla="*/ 1028676 w 2348024"/>
              <a:gd name="connsiteY12" fmla="*/ 2646430 h 3460855"/>
              <a:gd name="connsiteX13" fmla="*/ 1028675 w 2348024"/>
              <a:gd name="connsiteY13" fmla="*/ 2912002 h 3460855"/>
              <a:gd name="connsiteX14" fmla="*/ 792412 w 2348024"/>
              <a:gd name="connsiteY14" fmla="*/ 3328068 h 3460855"/>
              <a:gd name="connsiteX15" fmla="*/ 564898 w 2348024"/>
              <a:gd name="connsiteY15" fmla="*/ 3460855 h 3460855"/>
              <a:gd name="connsiteX16" fmla="*/ 89454 w 2348024"/>
              <a:gd name="connsiteY16" fmla="*/ 3460855 h 3460855"/>
              <a:gd name="connsiteX17" fmla="*/ 21090 w 2348024"/>
              <a:gd name="connsiteY17" fmla="*/ 3451726 h 3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8024" h="3460855">
                <a:moveTo>
                  <a:pt x="1243802" y="1288585"/>
                </a:moveTo>
                <a:lnTo>
                  <a:pt x="1987767" y="0"/>
                </a:lnTo>
                <a:lnTo>
                  <a:pt x="2079676" y="92979"/>
                </a:lnTo>
                <a:lnTo>
                  <a:pt x="2313024" y="509045"/>
                </a:lnTo>
                <a:cubicBezTo>
                  <a:pt x="2359692" y="591667"/>
                  <a:pt x="2359692" y="691995"/>
                  <a:pt x="2313023" y="774618"/>
                </a:cubicBezTo>
                <a:lnTo>
                  <a:pt x="2076759" y="1190683"/>
                </a:lnTo>
                <a:cubicBezTo>
                  <a:pt x="2030089" y="1273305"/>
                  <a:pt x="1942585" y="1323469"/>
                  <a:pt x="1849246" y="1323469"/>
                </a:cubicBezTo>
                <a:lnTo>
                  <a:pt x="1373802" y="1323469"/>
                </a:lnTo>
                <a:cubicBezTo>
                  <a:pt x="1350467" y="1323469"/>
                  <a:pt x="1327497" y="1320334"/>
                  <a:pt x="1305438" y="1314340"/>
                </a:cubicBezTo>
                <a:close/>
                <a:moveTo>
                  <a:pt x="0" y="3442913"/>
                </a:moveTo>
                <a:lnTo>
                  <a:pt x="735190" y="2169527"/>
                </a:lnTo>
                <a:lnTo>
                  <a:pt x="795328" y="2230365"/>
                </a:lnTo>
                <a:lnTo>
                  <a:pt x="1028676" y="2646430"/>
                </a:lnTo>
                <a:cubicBezTo>
                  <a:pt x="1075344" y="2729053"/>
                  <a:pt x="1075344" y="2829381"/>
                  <a:pt x="1028675" y="2912002"/>
                </a:cubicBezTo>
                <a:lnTo>
                  <a:pt x="792412" y="3328068"/>
                </a:lnTo>
                <a:cubicBezTo>
                  <a:pt x="745742" y="3410691"/>
                  <a:pt x="658237" y="3460855"/>
                  <a:pt x="564898" y="3460855"/>
                </a:cubicBezTo>
                <a:lnTo>
                  <a:pt x="89454" y="3460855"/>
                </a:lnTo>
                <a:cubicBezTo>
                  <a:pt x="66119" y="3460855"/>
                  <a:pt x="43149" y="3457719"/>
                  <a:pt x="21090" y="3451726"/>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977202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58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73776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15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286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85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31" r:id="rId3"/>
    <p:sldLayoutId id="2147483742" r:id="rId4"/>
    <p:sldLayoutId id="2147483740" r:id="rId5"/>
    <p:sldLayoutId id="2147483736" r:id="rId6"/>
    <p:sldLayoutId id="2147483737" r:id="rId7"/>
    <p:sldLayoutId id="2147483738" r:id="rId8"/>
    <p:sldLayoutId id="2147483739" r:id="rId9"/>
    <p:sldLayoutId id="2147483745" r:id="rId10"/>
    <p:sldLayoutId id="2147483741" r:id="rId11"/>
    <p:sldLayoutId id="2147483743" r:id="rId12"/>
    <p:sldLayoutId id="2147483744" r:id="rId13"/>
    <p:sldLayoutId id="2147483746" r:id="rId14"/>
    <p:sldLayoutId id="2147483752" r:id="rId15"/>
    <p:sldLayoutId id="2147483751" r:id="rId16"/>
    <p:sldLayoutId id="2147483749" r:id="rId17"/>
    <p:sldLayoutId id="2147483735"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54" r:id="rId2"/>
    <p:sldLayoutId id="2147483656" r:id="rId3"/>
    <p:sldLayoutId id="2147483687" r:id="rId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1/relationships/webextension" Target="../webextensions/webextension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0" y="5409629"/>
            <a:ext cx="12192000" cy="830997"/>
          </a:xfrm>
          <a:prstGeom prst="rect">
            <a:avLst/>
          </a:prstGeom>
          <a:noFill/>
        </p:spPr>
        <p:txBody>
          <a:bodyPr wrap="square" rtlCol="0" anchor="ctr">
            <a:spAutoFit/>
          </a:bodyPr>
          <a:lstStyle/>
          <a:p>
            <a:pPr algn="ctr"/>
            <a:r>
              <a:rPr lang="en-US" altLang="ko-KR" sz="4800" dirty="0">
                <a:solidFill>
                  <a:schemeClr val="tx1">
                    <a:lumMod val="85000"/>
                    <a:lumOff val="15000"/>
                  </a:schemeClr>
                </a:solidFill>
                <a:cs typeface="Arial" pitchFamily="34" charset="0"/>
              </a:rPr>
              <a:t>EU Soccer Betting</a:t>
            </a:r>
            <a:endParaRPr lang="ko-KR" altLang="en-US" sz="4800" dirty="0">
              <a:solidFill>
                <a:schemeClr val="tx1">
                  <a:lumMod val="85000"/>
                  <a:lumOff val="15000"/>
                </a:schemeClr>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6182853"/>
            <a:ext cx="12191852" cy="379656"/>
          </a:xfrm>
          <a:prstGeom prst="rect">
            <a:avLst/>
          </a:prstGeom>
          <a:noFill/>
        </p:spPr>
        <p:txBody>
          <a:bodyPr wrap="square" rtlCol="0" anchor="ctr">
            <a:spAutoFit/>
          </a:bodyPr>
          <a:lstStyle/>
          <a:p>
            <a:pPr algn="ctr"/>
            <a:r>
              <a:rPr lang="en-US" altLang="ko-KR" sz="1867" dirty="0">
                <a:solidFill>
                  <a:schemeClr val="tx1">
                    <a:lumMod val="85000"/>
                    <a:lumOff val="15000"/>
                  </a:schemeClr>
                </a:solidFill>
                <a:cs typeface="Arial" pitchFamily="34" charset="0"/>
              </a:rPr>
              <a:t>DMBI Assignment #2</a:t>
            </a:r>
            <a:endParaRPr lang="ko-KR" altLang="en-US" sz="1867" dirty="0">
              <a:solidFill>
                <a:schemeClr val="tx1">
                  <a:lumMod val="85000"/>
                  <a:lumOff val="15000"/>
                </a:schemeClr>
              </a:solidFill>
              <a:cs typeface="Arial" pitchFamily="34" charset="0"/>
            </a:endParaRPr>
          </a:p>
        </p:txBody>
      </p:sp>
      <p:sp>
        <p:nvSpPr>
          <p:cNvPr id="50" name="Freeform: Shape 49">
            <a:extLst>
              <a:ext uri="{FF2B5EF4-FFF2-40B4-BE49-F238E27FC236}">
                <a16:creationId xmlns:a16="http://schemas.microsoft.com/office/drawing/2014/main" id="{C13162AD-172F-4138-A519-DA52C0A0FBCE}"/>
              </a:ext>
            </a:extLst>
          </p:cNvPr>
          <p:cNvSpPr/>
          <p:nvPr/>
        </p:nvSpPr>
        <p:spPr>
          <a:xfrm rot="18900000">
            <a:off x="4404015" y="1122775"/>
            <a:ext cx="3406600" cy="3406600"/>
          </a:xfrm>
          <a:custGeom>
            <a:avLst/>
            <a:gdLst>
              <a:gd name="connsiteX0" fmla="*/ 3406600 w 3406600"/>
              <a:gd name="connsiteY0" fmla="*/ 0 h 3406600"/>
              <a:gd name="connsiteX1" fmla="*/ 3406600 w 3406600"/>
              <a:gd name="connsiteY1" fmla="*/ 3406600 h 3406600"/>
              <a:gd name="connsiteX2" fmla="*/ 2847806 w 3406600"/>
              <a:gd name="connsiteY2" fmla="*/ 3406600 h 3406600"/>
              <a:gd name="connsiteX3" fmla="*/ 2579775 w 3406600"/>
              <a:gd name="connsiteY3" fmla="*/ 3138569 h 3406600"/>
              <a:gd name="connsiteX4" fmla="*/ 3138569 w 3406600"/>
              <a:gd name="connsiteY4" fmla="*/ 3138569 h 3406600"/>
              <a:gd name="connsiteX5" fmla="*/ 3138569 w 3406600"/>
              <a:gd name="connsiteY5" fmla="*/ 268031 h 3406600"/>
              <a:gd name="connsiteX6" fmla="*/ 268031 w 3406600"/>
              <a:gd name="connsiteY6" fmla="*/ 268031 h 3406600"/>
              <a:gd name="connsiteX7" fmla="*/ 268031 w 3406600"/>
              <a:gd name="connsiteY7" fmla="*/ 826825 h 3406600"/>
              <a:gd name="connsiteX8" fmla="*/ 0 w 3406600"/>
              <a:gd name="connsiteY8" fmla="*/ 558794 h 3406600"/>
              <a:gd name="connsiteX9" fmla="*/ 0 w 3406600"/>
              <a:gd name="connsiteY9" fmla="*/ 0 h 34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6600" h="3406600">
                <a:moveTo>
                  <a:pt x="3406600" y="0"/>
                </a:moveTo>
                <a:lnTo>
                  <a:pt x="3406600" y="3406600"/>
                </a:lnTo>
                <a:lnTo>
                  <a:pt x="2847806" y="3406600"/>
                </a:lnTo>
                <a:lnTo>
                  <a:pt x="2579775" y="3138569"/>
                </a:lnTo>
                <a:lnTo>
                  <a:pt x="3138569" y="3138569"/>
                </a:lnTo>
                <a:lnTo>
                  <a:pt x="3138569" y="268031"/>
                </a:lnTo>
                <a:lnTo>
                  <a:pt x="268031" y="268031"/>
                </a:lnTo>
                <a:lnTo>
                  <a:pt x="268031" y="826825"/>
                </a:lnTo>
                <a:lnTo>
                  <a:pt x="0" y="55879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a:extLst>
              <a:ext uri="{FF2B5EF4-FFF2-40B4-BE49-F238E27FC236}">
                <a16:creationId xmlns:a16="http://schemas.microsoft.com/office/drawing/2014/main" id="{C5C90B31-AB43-4AA5-B82E-CE89035CD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07" y="1318630"/>
            <a:ext cx="4068618" cy="3271672"/>
          </a:xfrm>
          <a:prstGeom prst="rect">
            <a:avLst/>
          </a:prstGeom>
        </p:spPr>
      </p:pic>
      <p:sp>
        <p:nvSpPr>
          <p:cNvPr id="52" name="Freeform: Shape 51">
            <a:extLst>
              <a:ext uri="{FF2B5EF4-FFF2-40B4-BE49-F238E27FC236}">
                <a16:creationId xmlns:a16="http://schemas.microsoft.com/office/drawing/2014/main" id="{BF2BC4A5-D679-499B-9BE3-4F177893EE9D}"/>
              </a:ext>
            </a:extLst>
          </p:cNvPr>
          <p:cNvSpPr/>
          <p:nvPr/>
        </p:nvSpPr>
        <p:spPr>
          <a:xfrm rot="18900000">
            <a:off x="4527513" y="1414440"/>
            <a:ext cx="3160893" cy="3160893"/>
          </a:xfrm>
          <a:custGeom>
            <a:avLst/>
            <a:gdLst>
              <a:gd name="connsiteX0" fmla="*/ 0 w 3160893"/>
              <a:gd name="connsiteY0" fmla="*/ 0 h 3160893"/>
              <a:gd name="connsiteX1" fmla="*/ 268031 w 3160893"/>
              <a:gd name="connsiteY1" fmla="*/ 268031 h 3160893"/>
              <a:gd name="connsiteX2" fmla="*/ 268031 w 3160893"/>
              <a:gd name="connsiteY2" fmla="*/ 2892862 h 3160893"/>
              <a:gd name="connsiteX3" fmla="*/ 2892862 w 3160893"/>
              <a:gd name="connsiteY3" fmla="*/ 2892862 h 3160893"/>
              <a:gd name="connsiteX4" fmla="*/ 3160893 w 3160893"/>
              <a:gd name="connsiteY4" fmla="*/ 3160893 h 3160893"/>
              <a:gd name="connsiteX5" fmla="*/ 0 w 3160893"/>
              <a:gd name="connsiteY5" fmla="*/ 3160893 h 316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0893" h="3160893">
                <a:moveTo>
                  <a:pt x="0" y="0"/>
                </a:moveTo>
                <a:lnTo>
                  <a:pt x="268031" y="268031"/>
                </a:lnTo>
                <a:lnTo>
                  <a:pt x="268031" y="2892862"/>
                </a:lnTo>
                <a:lnTo>
                  <a:pt x="2892862" y="2892862"/>
                </a:lnTo>
                <a:lnTo>
                  <a:pt x="3160893" y="3160893"/>
                </a:lnTo>
                <a:lnTo>
                  <a:pt x="0" y="316089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BD4F1A0B-D4E5-4ABE-AFCC-3BC60836D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948" y="4462463"/>
            <a:ext cx="768633" cy="768633"/>
          </a:xfrm>
          <a:prstGeom prst="rect">
            <a:avLst/>
          </a:prstGeom>
        </p:spPr>
      </p:pic>
    </p:spTree>
    <p:extLst>
      <p:ext uri="{BB962C8B-B14F-4D97-AF65-F5344CB8AC3E}">
        <p14:creationId xmlns:p14="http://schemas.microsoft.com/office/powerpoint/2010/main" val="3187881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A497FF7F-3DC2-0BB5-2DA2-0B170796E13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4445" r="1" b="1"/>
          <a:stretch/>
        </p:blipFill>
        <p:spPr>
          <a:xfrm>
            <a:off x="20" y="1"/>
            <a:ext cx="12191980" cy="6857999"/>
          </a:xfrm>
          <a:prstGeom prst="rect">
            <a:avLst/>
          </a:prstGeom>
        </p:spPr>
      </p:pic>
      <p:sp>
        <p:nvSpPr>
          <p:cNvPr id="6" name="Text Placeholder 1">
            <a:extLst>
              <a:ext uri="{FF2B5EF4-FFF2-40B4-BE49-F238E27FC236}">
                <a16:creationId xmlns:a16="http://schemas.microsoft.com/office/drawing/2014/main" id="{AE665F6E-8B51-55AE-54F8-DE274A84637F}"/>
              </a:ext>
            </a:extLst>
          </p:cNvPr>
          <p:cNvSpPr txBox="1">
            <a:spLocks/>
          </p:cNvSpPr>
          <p:nvPr/>
        </p:nvSpPr>
        <p:spPr>
          <a:xfrm>
            <a:off x="-323273" y="2166599"/>
            <a:ext cx="5994400" cy="1814257"/>
          </a:xfrm>
          <a:prstGeom prst="rect">
            <a:avLst/>
          </a:prstGeom>
        </p:spPr>
        <p:txBody>
          <a:bodyPr vert="horz" lIns="91440" tIns="45720" rIns="91440" bIns="45720" rtlCol="0" anchor="b">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spcBef>
                <a:spcPct val="0"/>
              </a:spcBef>
              <a:spcAft>
                <a:spcPts val="600"/>
              </a:spcAft>
              <a:buNone/>
            </a:pPr>
            <a:r>
              <a:rPr lang="en-US" sz="5400" dirty="0">
                <a:solidFill>
                  <a:srgbClr val="FFFFFF"/>
                </a:solidFill>
                <a:latin typeface="+mj-lt"/>
                <a:ea typeface="+mj-ea"/>
                <a:cs typeface="+mj-cs"/>
              </a:rPr>
              <a:t>Extract = Various </a:t>
            </a:r>
          </a:p>
          <a:p>
            <a:pPr marL="0" indent="0" algn="ctr" defTabSz="914400">
              <a:spcBef>
                <a:spcPct val="0"/>
              </a:spcBef>
              <a:spcAft>
                <a:spcPts val="600"/>
              </a:spcAft>
              <a:buNone/>
            </a:pPr>
            <a:r>
              <a:rPr lang="en-US" sz="5400" dirty="0">
                <a:solidFill>
                  <a:srgbClr val="FFFFFF"/>
                </a:solidFill>
                <a:latin typeface="+mj-lt"/>
                <a:ea typeface="+mj-ea"/>
                <a:cs typeface="+mj-cs"/>
              </a:rPr>
              <a:t>Data Flow Tasks</a:t>
            </a:r>
          </a:p>
        </p:txBody>
      </p:sp>
    </p:spTree>
    <p:extLst>
      <p:ext uri="{BB962C8B-B14F-4D97-AF65-F5344CB8AC3E}">
        <p14:creationId xmlns:p14="http://schemas.microsoft.com/office/powerpoint/2010/main" val="342264867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F7E5AF-D561-4BA9-94BC-EA45CA70FDA9}"/>
              </a:ext>
            </a:extLst>
          </p:cNvPr>
          <p:cNvSpPr>
            <a:spLocks noGrp="1"/>
          </p:cNvSpPr>
          <p:nvPr>
            <p:ph type="body" sz="quarter" idx="10"/>
          </p:nvPr>
        </p:nvSpPr>
        <p:spPr/>
        <p:txBody>
          <a:bodyPr/>
          <a:lstStyle/>
          <a:p>
            <a:r>
              <a:rPr lang="en-US" dirty="0"/>
              <a:t>Transform</a:t>
            </a:r>
          </a:p>
        </p:txBody>
      </p:sp>
      <p:sp>
        <p:nvSpPr>
          <p:cNvPr id="38" name="Rectangle 37">
            <a:extLst>
              <a:ext uri="{FF2B5EF4-FFF2-40B4-BE49-F238E27FC236}">
                <a16:creationId xmlns:a16="http://schemas.microsoft.com/office/drawing/2014/main" id="{52B5C72D-4EC3-4C91-AFF8-032AAA1E36EF}"/>
              </a:ext>
            </a:extLst>
          </p:cNvPr>
          <p:cNvSpPr/>
          <p:nvPr/>
        </p:nvSpPr>
        <p:spPr>
          <a:xfrm>
            <a:off x="3129506" y="1771359"/>
            <a:ext cx="8124648" cy="72000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9" name="Oval 38">
            <a:extLst>
              <a:ext uri="{FF2B5EF4-FFF2-40B4-BE49-F238E27FC236}">
                <a16:creationId xmlns:a16="http://schemas.microsoft.com/office/drawing/2014/main" id="{A03B8502-8FB7-42AF-BE09-23CB3DBBA131}"/>
              </a:ext>
            </a:extLst>
          </p:cNvPr>
          <p:cNvSpPr/>
          <p:nvPr/>
        </p:nvSpPr>
        <p:spPr>
          <a:xfrm>
            <a:off x="969506" y="1771359"/>
            <a:ext cx="4320000" cy="432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0" name="TextBox 39">
            <a:extLst>
              <a:ext uri="{FF2B5EF4-FFF2-40B4-BE49-F238E27FC236}">
                <a16:creationId xmlns:a16="http://schemas.microsoft.com/office/drawing/2014/main" id="{81D17E7E-B443-4EB9-AEB6-54AA53309F1E}"/>
              </a:ext>
            </a:extLst>
          </p:cNvPr>
          <p:cNvSpPr txBox="1"/>
          <p:nvPr/>
        </p:nvSpPr>
        <p:spPr>
          <a:xfrm>
            <a:off x="2209880" y="2017530"/>
            <a:ext cx="1863905"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Convert Datatypes</a:t>
            </a:r>
            <a:endParaRPr lang="ko-KR" altLang="en-US" sz="1400" dirty="0">
              <a:solidFill>
                <a:schemeClr val="bg1"/>
              </a:solidFill>
              <a:cs typeface="Arial" pitchFamily="34" charset="0"/>
            </a:endParaRPr>
          </a:p>
        </p:txBody>
      </p:sp>
      <p:sp>
        <p:nvSpPr>
          <p:cNvPr id="41" name="Rectangle 40">
            <a:extLst>
              <a:ext uri="{FF2B5EF4-FFF2-40B4-BE49-F238E27FC236}">
                <a16:creationId xmlns:a16="http://schemas.microsoft.com/office/drawing/2014/main" id="{E5E2769A-17BC-42B0-80DC-CC9DC1D48D95}"/>
              </a:ext>
            </a:extLst>
          </p:cNvPr>
          <p:cNvSpPr/>
          <p:nvPr/>
        </p:nvSpPr>
        <p:spPr>
          <a:xfrm>
            <a:off x="3129506" y="2673055"/>
            <a:ext cx="8124648" cy="7200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2" name="Oval 41">
            <a:extLst>
              <a:ext uri="{FF2B5EF4-FFF2-40B4-BE49-F238E27FC236}">
                <a16:creationId xmlns:a16="http://schemas.microsoft.com/office/drawing/2014/main" id="{8A128238-879B-4CD3-85AB-6151A84C34D5}"/>
              </a:ext>
            </a:extLst>
          </p:cNvPr>
          <p:cNvSpPr/>
          <p:nvPr/>
        </p:nvSpPr>
        <p:spPr>
          <a:xfrm>
            <a:off x="1329506" y="2498143"/>
            <a:ext cx="3600000" cy="360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3" name="TextBox 42">
            <a:extLst>
              <a:ext uri="{FF2B5EF4-FFF2-40B4-BE49-F238E27FC236}">
                <a16:creationId xmlns:a16="http://schemas.microsoft.com/office/drawing/2014/main" id="{6CC15991-92B6-4505-99D5-C6CFDB5FF374}"/>
              </a:ext>
            </a:extLst>
          </p:cNvPr>
          <p:cNvSpPr txBox="1"/>
          <p:nvPr/>
        </p:nvSpPr>
        <p:spPr>
          <a:xfrm>
            <a:off x="2211755" y="2795154"/>
            <a:ext cx="1863905" cy="307777"/>
          </a:xfrm>
          <a:prstGeom prst="rect">
            <a:avLst/>
          </a:prstGeom>
          <a:noFill/>
        </p:spPr>
        <p:txBody>
          <a:bodyPr wrap="square" rtlCol="0">
            <a:spAutoFit/>
          </a:bodyPr>
          <a:lstStyle/>
          <a:p>
            <a:pPr algn="ctr"/>
            <a:r>
              <a:rPr lang="en-US" altLang="ko-KR" sz="1400" dirty="0">
                <a:solidFill>
                  <a:schemeClr val="bg1"/>
                </a:solidFill>
                <a:cs typeface="Arial" pitchFamily="34" charset="0"/>
              </a:rPr>
              <a:t>Identity Primary Keys</a:t>
            </a:r>
            <a:endParaRPr lang="ko-KR" altLang="en-US" sz="1400" dirty="0">
              <a:solidFill>
                <a:schemeClr val="bg1"/>
              </a:solidFill>
              <a:cs typeface="Arial" pitchFamily="34" charset="0"/>
            </a:endParaRPr>
          </a:p>
        </p:txBody>
      </p:sp>
      <p:sp>
        <p:nvSpPr>
          <p:cNvPr id="44" name="Rectangle 43">
            <a:extLst>
              <a:ext uri="{FF2B5EF4-FFF2-40B4-BE49-F238E27FC236}">
                <a16:creationId xmlns:a16="http://schemas.microsoft.com/office/drawing/2014/main" id="{1BBF1B47-B5AF-49A7-B10E-63B0FC7DA253}"/>
              </a:ext>
            </a:extLst>
          </p:cNvPr>
          <p:cNvSpPr/>
          <p:nvPr/>
        </p:nvSpPr>
        <p:spPr>
          <a:xfrm>
            <a:off x="3129506" y="3574751"/>
            <a:ext cx="8124648" cy="7200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
        <p:nvSpPr>
          <p:cNvPr id="45" name="Oval 44">
            <a:extLst>
              <a:ext uri="{FF2B5EF4-FFF2-40B4-BE49-F238E27FC236}">
                <a16:creationId xmlns:a16="http://schemas.microsoft.com/office/drawing/2014/main" id="{8F5FD18E-4520-4EFB-A309-E2951551A7D9}"/>
              </a:ext>
            </a:extLst>
          </p:cNvPr>
          <p:cNvSpPr/>
          <p:nvPr/>
        </p:nvSpPr>
        <p:spPr>
          <a:xfrm>
            <a:off x="1689506" y="3218143"/>
            <a:ext cx="2880000" cy="28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6" name="TextBox 45">
            <a:extLst>
              <a:ext uri="{FF2B5EF4-FFF2-40B4-BE49-F238E27FC236}">
                <a16:creationId xmlns:a16="http://schemas.microsoft.com/office/drawing/2014/main" id="{FE33C3BF-0FF6-4E0C-93B6-F12C6FBC713A}"/>
              </a:ext>
            </a:extLst>
          </p:cNvPr>
          <p:cNvSpPr txBox="1"/>
          <p:nvPr/>
        </p:nvSpPr>
        <p:spPr>
          <a:xfrm>
            <a:off x="2197556" y="3430950"/>
            <a:ext cx="1863905" cy="523220"/>
          </a:xfrm>
          <a:prstGeom prst="rect">
            <a:avLst/>
          </a:prstGeom>
          <a:noFill/>
        </p:spPr>
        <p:txBody>
          <a:bodyPr wrap="square" rtlCol="0">
            <a:spAutoFit/>
          </a:bodyPr>
          <a:lstStyle/>
          <a:p>
            <a:pPr algn="ctr"/>
            <a:r>
              <a:rPr lang="en-US" altLang="ko-KR" sz="1400" dirty="0">
                <a:solidFill>
                  <a:schemeClr val="bg1"/>
                </a:solidFill>
                <a:cs typeface="Arial" pitchFamily="34" charset="0"/>
              </a:rPr>
              <a:t>Columns (no ID) to Dimensions</a:t>
            </a:r>
            <a:endParaRPr lang="ko-KR" altLang="en-US" sz="1400" dirty="0">
              <a:solidFill>
                <a:schemeClr val="bg1"/>
              </a:solidFill>
              <a:cs typeface="Arial" pitchFamily="34" charset="0"/>
            </a:endParaRPr>
          </a:p>
        </p:txBody>
      </p:sp>
      <p:sp>
        <p:nvSpPr>
          <p:cNvPr id="47" name="Rectangle 46">
            <a:extLst>
              <a:ext uri="{FF2B5EF4-FFF2-40B4-BE49-F238E27FC236}">
                <a16:creationId xmlns:a16="http://schemas.microsoft.com/office/drawing/2014/main" id="{64E078BB-FBA0-4D2F-BFDB-9C048DEAD865}"/>
              </a:ext>
            </a:extLst>
          </p:cNvPr>
          <p:cNvSpPr/>
          <p:nvPr/>
        </p:nvSpPr>
        <p:spPr>
          <a:xfrm>
            <a:off x="3129506" y="4476447"/>
            <a:ext cx="8124648"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8" name="Oval 47">
            <a:extLst>
              <a:ext uri="{FF2B5EF4-FFF2-40B4-BE49-F238E27FC236}">
                <a16:creationId xmlns:a16="http://schemas.microsoft.com/office/drawing/2014/main" id="{AC4D9653-A33C-4B28-9151-3171AE21AE12}"/>
              </a:ext>
            </a:extLst>
          </p:cNvPr>
          <p:cNvSpPr/>
          <p:nvPr/>
        </p:nvSpPr>
        <p:spPr>
          <a:xfrm>
            <a:off x="2049506" y="3938143"/>
            <a:ext cx="2160000" cy="21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9" name="TextBox 48">
            <a:extLst>
              <a:ext uri="{FF2B5EF4-FFF2-40B4-BE49-F238E27FC236}">
                <a16:creationId xmlns:a16="http://schemas.microsoft.com/office/drawing/2014/main" id="{A0CB024B-CE7B-4CA9-B72B-AEA71ACCE17F}"/>
              </a:ext>
            </a:extLst>
          </p:cNvPr>
          <p:cNvSpPr txBox="1"/>
          <p:nvPr/>
        </p:nvSpPr>
        <p:spPr>
          <a:xfrm>
            <a:off x="2197556" y="4243820"/>
            <a:ext cx="1863905" cy="307777"/>
          </a:xfrm>
          <a:prstGeom prst="rect">
            <a:avLst/>
          </a:prstGeom>
          <a:noFill/>
        </p:spPr>
        <p:txBody>
          <a:bodyPr wrap="square" rtlCol="0">
            <a:spAutoFit/>
          </a:bodyPr>
          <a:lstStyle/>
          <a:p>
            <a:pPr algn="ctr"/>
            <a:r>
              <a:rPr lang="en-US" altLang="ko-KR" sz="1400" dirty="0">
                <a:solidFill>
                  <a:schemeClr val="bg1"/>
                </a:solidFill>
                <a:cs typeface="Arial" pitchFamily="34" charset="0"/>
              </a:rPr>
              <a:t>Cleaning</a:t>
            </a:r>
            <a:endParaRPr lang="ko-KR" altLang="en-US" sz="1400" dirty="0">
              <a:solidFill>
                <a:schemeClr val="bg1"/>
              </a:solidFill>
              <a:cs typeface="Arial" pitchFamily="34" charset="0"/>
            </a:endParaRPr>
          </a:p>
        </p:txBody>
      </p:sp>
      <p:sp>
        <p:nvSpPr>
          <p:cNvPr id="50" name="Rectangle 49">
            <a:extLst>
              <a:ext uri="{FF2B5EF4-FFF2-40B4-BE49-F238E27FC236}">
                <a16:creationId xmlns:a16="http://schemas.microsoft.com/office/drawing/2014/main" id="{02869EB2-4220-43D9-931E-5FDC9ED41A90}"/>
              </a:ext>
            </a:extLst>
          </p:cNvPr>
          <p:cNvSpPr/>
          <p:nvPr/>
        </p:nvSpPr>
        <p:spPr>
          <a:xfrm>
            <a:off x="3129506" y="5368204"/>
            <a:ext cx="8124648" cy="720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51" name="Oval 50">
            <a:extLst>
              <a:ext uri="{FF2B5EF4-FFF2-40B4-BE49-F238E27FC236}">
                <a16:creationId xmlns:a16="http://schemas.microsoft.com/office/drawing/2014/main" id="{0E1F0662-7D75-4108-98E9-1B4D050206DA}"/>
              </a:ext>
            </a:extLst>
          </p:cNvPr>
          <p:cNvSpPr/>
          <p:nvPr/>
        </p:nvSpPr>
        <p:spPr>
          <a:xfrm>
            <a:off x="2409506" y="4677193"/>
            <a:ext cx="1440000" cy="14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55" name="TextBox 54">
            <a:extLst>
              <a:ext uri="{FF2B5EF4-FFF2-40B4-BE49-F238E27FC236}">
                <a16:creationId xmlns:a16="http://schemas.microsoft.com/office/drawing/2014/main" id="{230D5CDF-14FE-4B2E-A440-A3461722C26B}"/>
              </a:ext>
            </a:extLst>
          </p:cNvPr>
          <p:cNvSpPr txBox="1"/>
          <p:nvPr/>
        </p:nvSpPr>
        <p:spPr>
          <a:xfrm>
            <a:off x="5136252" y="1837587"/>
            <a:ext cx="4691055" cy="646331"/>
          </a:xfrm>
          <a:prstGeom prst="rect">
            <a:avLst/>
          </a:prstGeom>
          <a:noFill/>
        </p:spPr>
        <p:txBody>
          <a:bodyPr wrap="square" rtlCol="0">
            <a:spAutoFit/>
          </a:bodyPr>
          <a:lstStyle/>
          <a:p>
            <a:r>
              <a:rPr lang="en-GB" altLang="ko-KR" sz="1200" dirty="0">
                <a:solidFill>
                  <a:schemeClr val="bg1"/>
                </a:solidFill>
                <a:cs typeface="Arial" pitchFamily="34" charset="0"/>
              </a:rPr>
              <a:t>Converted all NVARCHAR(MAX) columns to VARCHAR because SQL Server treats the first case as TEXT values and constraints UNIQUE KEYS could not be added</a:t>
            </a:r>
            <a:endParaRPr lang="ko-KR" altLang="en-US" sz="1200" dirty="0">
              <a:solidFill>
                <a:schemeClr val="bg1"/>
              </a:solidFill>
              <a:cs typeface="Arial" pitchFamily="34" charset="0"/>
            </a:endParaRPr>
          </a:p>
        </p:txBody>
      </p:sp>
      <p:sp>
        <p:nvSpPr>
          <p:cNvPr id="58" name="TextBox 57">
            <a:extLst>
              <a:ext uri="{FF2B5EF4-FFF2-40B4-BE49-F238E27FC236}">
                <a16:creationId xmlns:a16="http://schemas.microsoft.com/office/drawing/2014/main" id="{5C555D7B-0266-49D7-A87C-BD43CE91CBE6}"/>
              </a:ext>
            </a:extLst>
          </p:cNvPr>
          <p:cNvSpPr txBox="1"/>
          <p:nvPr/>
        </p:nvSpPr>
        <p:spPr>
          <a:xfrm>
            <a:off x="5136252" y="2908643"/>
            <a:ext cx="4691055" cy="276999"/>
          </a:xfrm>
          <a:prstGeom prst="rect">
            <a:avLst/>
          </a:prstGeom>
          <a:noFill/>
        </p:spPr>
        <p:txBody>
          <a:bodyPr wrap="square" rtlCol="0">
            <a:spAutoFit/>
          </a:bodyPr>
          <a:lstStyle/>
          <a:p>
            <a:r>
              <a:rPr lang="en-GB" altLang="ko-KR" sz="1200" dirty="0">
                <a:solidFill>
                  <a:schemeClr val="bg1"/>
                </a:solidFill>
                <a:cs typeface="Arial" pitchFamily="34" charset="0"/>
              </a:rPr>
              <a:t>Added IDENTITY PRIMARY KEYS to Dimension Tables</a:t>
            </a:r>
            <a:endParaRPr lang="ko-KR" altLang="en-US" sz="1200" dirty="0">
              <a:solidFill>
                <a:schemeClr val="bg1"/>
              </a:solidFill>
              <a:cs typeface="Arial" pitchFamily="34" charset="0"/>
            </a:endParaRPr>
          </a:p>
        </p:txBody>
      </p:sp>
      <p:sp>
        <p:nvSpPr>
          <p:cNvPr id="61" name="TextBox 60">
            <a:extLst>
              <a:ext uri="{FF2B5EF4-FFF2-40B4-BE49-F238E27FC236}">
                <a16:creationId xmlns:a16="http://schemas.microsoft.com/office/drawing/2014/main" id="{DD7D3DCC-21D1-4C09-9966-586E34E73EB5}"/>
              </a:ext>
            </a:extLst>
          </p:cNvPr>
          <p:cNvSpPr txBox="1"/>
          <p:nvPr/>
        </p:nvSpPr>
        <p:spPr>
          <a:xfrm>
            <a:off x="5136252" y="3538671"/>
            <a:ext cx="4691055" cy="830997"/>
          </a:xfrm>
          <a:prstGeom prst="rect">
            <a:avLst/>
          </a:prstGeom>
          <a:noFill/>
        </p:spPr>
        <p:txBody>
          <a:bodyPr wrap="square" rtlCol="0">
            <a:spAutoFit/>
          </a:bodyPr>
          <a:lstStyle/>
          <a:p>
            <a:r>
              <a:rPr lang="en-GB" altLang="ko-KR" sz="1200" dirty="0">
                <a:solidFill>
                  <a:schemeClr val="bg1"/>
                </a:solidFill>
                <a:cs typeface="Arial" pitchFamily="34" charset="0"/>
              </a:rPr>
              <a:t>There were some columns that should be Dimensions and a separate table with an id did not exist. So, we took advantage of</a:t>
            </a:r>
          </a:p>
          <a:p>
            <a:r>
              <a:rPr lang="en-GB" altLang="ko-KR" sz="1200" dirty="0">
                <a:solidFill>
                  <a:schemeClr val="bg1"/>
                </a:solidFill>
                <a:cs typeface="Arial" pitchFamily="34" charset="0"/>
              </a:rPr>
              <a:t>the Analytic Function “ROW_NUMBER() OVER(ORDER BY column)”.</a:t>
            </a:r>
          </a:p>
        </p:txBody>
      </p:sp>
      <p:sp>
        <p:nvSpPr>
          <p:cNvPr id="64" name="TextBox 63">
            <a:extLst>
              <a:ext uri="{FF2B5EF4-FFF2-40B4-BE49-F238E27FC236}">
                <a16:creationId xmlns:a16="http://schemas.microsoft.com/office/drawing/2014/main" id="{6216240A-AA47-48C6-98DF-82B4E58578BA}"/>
              </a:ext>
            </a:extLst>
          </p:cNvPr>
          <p:cNvSpPr txBox="1"/>
          <p:nvPr/>
        </p:nvSpPr>
        <p:spPr>
          <a:xfrm>
            <a:off x="5136252" y="4530171"/>
            <a:ext cx="4691055" cy="646331"/>
          </a:xfrm>
          <a:prstGeom prst="rect">
            <a:avLst/>
          </a:prstGeom>
          <a:noFill/>
        </p:spPr>
        <p:txBody>
          <a:bodyPr wrap="square" rtlCol="0">
            <a:spAutoFit/>
          </a:bodyPr>
          <a:lstStyle/>
          <a:p>
            <a:r>
              <a:rPr lang="en-GB" altLang="ko-KR" sz="1200" dirty="0">
                <a:solidFill>
                  <a:schemeClr val="bg1"/>
                </a:solidFill>
                <a:cs typeface="Arial" pitchFamily="34" charset="0"/>
              </a:rPr>
              <a:t>- Wrong character values </a:t>
            </a:r>
            <a:r>
              <a:rPr lang="en-GB" altLang="ko-KR" sz="1200" dirty="0">
                <a:solidFill>
                  <a:schemeClr val="bg1"/>
                </a:solidFill>
                <a:cs typeface="Arial" pitchFamily="34" charset="0"/>
                <a:sym typeface="Wingdings" panose="05000000000000000000" pitchFamily="2" charset="2"/>
              </a:rPr>
              <a:t> N/A</a:t>
            </a:r>
          </a:p>
          <a:p>
            <a:r>
              <a:rPr lang="en-GB" altLang="ko-KR" sz="1200" dirty="0">
                <a:solidFill>
                  <a:schemeClr val="bg1"/>
                </a:solidFill>
                <a:cs typeface="Arial" pitchFamily="34" charset="0"/>
                <a:sym typeface="Wingdings" panose="05000000000000000000" pitchFamily="2" charset="2"/>
              </a:rPr>
              <a:t>- Duplicate name values with different IDs  Updated to correct 	name values and deleted where truly was duplicate</a:t>
            </a:r>
            <a:endParaRPr lang="ko-KR" altLang="en-US" sz="1200" dirty="0">
              <a:solidFill>
                <a:schemeClr val="bg1"/>
              </a:solidFill>
              <a:cs typeface="Arial" pitchFamily="34" charset="0"/>
            </a:endParaRPr>
          </a:p>
        </p:txBody>
      </p:sp>
      <p:sp>
        <p:nvSpPr>
          <p:cNvPr id="67" name="TextBox 66">
            <a:extLst>
              <a:ext uri="{FF2B5EF4-FFF2-40B4-BE49-F238E27FC236}">
                <a16:creationId xmlns:a16="http://schemas.microsoft.com/office/drawing/2014/main" id="{A013AD76-ADB8-42DA-9391-49217CC75B64}"/>
              </a:ext>
            </a:extLst>
          </p:cNvPr>
          <p:cNvSpPr txBox="1"/>
          <p:nvPr/>
        </p:nvSpPr>
        <p:spPr>
          <a:xfrm>
            <a:off x="5109290" y="5397193"/>
            <a:ext cx="4691055" cy="646331"/>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Used UNPIVOT Relational Operator to transform 30 columns of a table to column values </a:t>
            </a:r>
            <a:r>
              <a:rPr lang="en-GB" altLang="ko-KR" sz="1200" dirty="0">
                <a:solidFill>
                  <a:schemeClr val="bg1"/>
                </a:solidFill>
                <a:latin typeface="Arial" pitchFamily="34" charset="0"/>
                <a:cs typeface="Arial" pitchFamily="34" charset="0"/>
              </a:rPr>
              <a:t>discarding the rows that contained null values for all columns</a:t>
            </a:r>
            <a:endParaRPr lang="ko-KR" altLang="en-US" sz="1200" dirty="0">
              <a:solidFill>
                <a:schemeClr val="bg1"/>
              </a:solidFill>
              <a:cs typeface="Arial" pitchFamily="34" charset="0"/>
            </a:endParaRPr>
          </a:p>
        </p:txBody>
      </p:sp>
      <p:sp>
        <p:nvSpPr>
          <p:cNvPr id="69" name="Rectangle 30">
            <a:extLst>
              <a:ext uri="{FF2B5EF4-FFF2-40B4-BE49-F238E27FC236}">
                <a16:creationId xmlns:a16="http://schemas.microsoft.com/office/drawing/2014/main" id="{322A33BD-0D15-436A-81E7-F131409C974B}"/>
              </a:ext>
            </a:extLst>
          </p:cNvPr>
          <p:cNvSpPr/>
          <p:nvPr/>
        </p:nvSpPr>
        <p:spPr>
          <a:xfrm>
            <a:off x="10689496" y="4708796"/>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72" name="Rectangle 16">
            <a:extLst>
              <a:ext uri="{FF2B5EF4-FFF2-40B4-BE49-F238E27FC236}">
                <a16:creationId xmlns:a16="http://schemas.microsoft.com/office/drawing/2014/main" id="{9B12128B-148A-4314-999F-8EBB9AE15B14}"/>
              </a:ext>
            </a:extLst>
          </p:cNvPr>
          <p:cNvSpPr/>
          <p:nvPr/>
        </p:nvSpPr>
        <p:spPr>
          <a:xfrm rot="2700000">
            <a:off x="10729534" y="2794682"/>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grpSp>
        <p:nvGrpSpPr>
          <p:cNvPr id="73" name="Group 72">
            <a:extLst>
              <a:ext uri="{FF2B5EF4-FFF2-40B4-BE49-F238E27FC236}">
                <a16:creationId xmlns:a16="http://schemas.microsoft.com/office/drawing/2014/main" id="{0880C4A9-1C58-476E-A514-BCB11CBC32F4}"/>
              </a:ext>
            </a:extLst>
          </p:cNvPr>
          <p:cNvGrpSpPr/>
          <p:nvPr/>
        </p:nvGrpSpPr>
        <p:grpSpPr>
          <a:xfrm>
            <a:off x="2487826" y="4774578"/>
            <a:ext cx="1283360" cy="1258113"/>
            <a:chOff x="6846896" y="2302630"/>
            <a:chExt cx="2407391" cy="2360032"/>
          </a:xfrm>
          <a:solidFill>
            <a:schemeClr val="tx1">
              <a:lumMod val="85000"/>
              <a:lumOff val="15000"/>
            </a:schemeClr>
          </a:solidFill>
        </p:grpSpPr>
        <p:sp>
          <p:nvSpPr>
            <p:cNvPr id="74" name="Oval 73">
              <a:extLst>
                <a:ext uri="{FF2B5EF4-FFF2-40B4-BE49-F238E27FC236}">
                  <a16:creationId xmlns:a16="http://schemas.microsoft.com/office/drawing/2014/main" id="{1D00152F-2088-4404-87F8-7066011D2FE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Shape 75">
              <a:extLst>
                <a:ext uri="{FF2B5EF4-FFF2-40B4-BE49-F238E27FC236}">
                  <a16:creationId xmlns:a16="http://schemas.microsoft.com/office/drawing/2014/main" id="{5CE1A904-AA49-409E-87B5-AA727066D4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BE8AB60-72E8-4AF2-8DBA-F5DF7843BAA9}"/>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26E3803-5E22-402C-8723-728B0C740B86}"/>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A43E6F2-8A7F-4DB4-8590-279C7F9A9728}"/>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C90FE44-0314-4A37-9168-8BC40A71AE36}"/>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803106D-BBB0-42C5-A25B-25655AE56E06}"/>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B97B8CB-DCBB-4470-BE37-170CD33EE507}"/>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6870FD4-7613-4DD5-A04E-947F68F57B4F}"/>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D320F65-444D-4C02-AA5F-8ED09EF976A5}"/>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4018029-B1B4-4070-8298-F6F1D439B3C7}"/>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CA36F9A-3A12-4779-ABCF-E91F7AAC641E}"/>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F90336B-7CD9-4EA0-BBA2-4F59A8254742}"/>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47134E1F-5E5A-4E7A-95BB-ECE7E430CF6A}"/>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990C7AA-D296-442C-A34C-77836EF70EB1}"/>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5A96996-86C8-4A45-AA1A-9CDFD3C3B417}"/>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720F73C-8330-4DA9-AE1A-7EFA1351494E}"/>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0CFEE2E-8B39-4135-8B2F-71D899E885AB}"/>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4ED4725-4439-4877-A26A-A36FD05AC462}"/>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2ACC31F-4B42-4769-BA26-306361476F35}"/>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E7C504C-CFDB-43F3-9643-935B2CFB0658}"/>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DFCEED5-C2DE-45EA-8A36-B1603E77AA4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891110B-0502-4352-A756-539775ADF3CA}"/>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CF8B7DD-645B-4D80-BF13-F03CACD29C3E}"/>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B0E5E79-EF3C-4CE4-8BFC-52446CFC1F33}"/>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
        <p:nvSpPr>
          <p:cNvPr id="3" name="Rectangle 30">
            <a:extLst>
              <a:ext uri="{FF2B5EF4-FFF2-40B4-BE49-F238E27FC236}">
                <a16:creationId xmlns:a16="http://schemas.microsoft.com/office/drawing/2014/main" id="{126C3367-EB41-7058-A109-FB63C8674F4D}"/>
              </a:ext>
            </a:extLst>
          </p:cNvPr>
          <p:cNvSpPr/>
          <p:nvPr/>
        </p:nvSpPr>
        <p:spPr>
          <a:xfrm>
            <a:off x="10703889" y="1937459"/>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 name="Rectangle 9">
            <a:extLst>
              <a:ext uri="{FF2B5EF4-FFF2-40B4-BE49-F238E27FC236}">
                <a16:creationId xmlns:a16="http://schemas.microsoft.com/office/drawing/2014/main" id="{A52FAB84-37F2-88DD-6262-1A167825C07F}"/>
              </a:ext>
            </a:extLst>
          </p:cNvPr>
          <p:cNvSpPr/>
          <p:nvPr/>
        </p:nvSpPr>
        <p:spPr>
          <a:xfrm>
            <a:off x="10599923" y="3706029"/>
            <a:ext cx="525144" cy="46741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9">
            <a:extLst>
              <a:ext uri="{FF2B5EF4-FFF2-40B4-BE49-F238E27FC236}">
                <a16:creationId xmlns:a16="http://schemas.microsoft.com/office/drawing/2014/main" id="{6FDE30C8-23FD-1E0B-8035-E03F0C8AF067}"/>
              </a:ext>
            </a:extLst>
          </p:cNvPr>
          <p:cNvSpPr/>
          <p:nvPr/>
        </p:nvSpPr>
        <p:spPr>
          <a:xfrm>
            <a:off x="10603175" y="5507758"/>
            <a:ext cx="525144" cy="46741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858790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7" name="Freeform: Shape 16">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9" name="Freeform: Shape 18">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 Placeholder 1">
            <a:extLst>
              <a:ext uri="{FF2B5EF4-FFF2-40B4-BE49-F238E27FC236}">
                <a16:creationId xmlns:a16="http://schemas.microsoft.com/office/drawing/2014/main" id="{FA6A9039-A93B-4924-1B47-463EAB370715}"/>
              </a:ext>
            </a:extLst>
          </p:cNvPr>
          <p:cNvSpPr txBox="1">
            <a:spLocks/>
          </p:cNvSpPr>
          <p:nvPr/>
        </p:nvSpPr>
        <p:spPr>
          <a:xfrm>
            <a:off x="457201" y="723406"/>
            <a:ext cx="3234018" cy="3826728"/>
          </a:xfrm>
          <a:prstGeom prst="rect">
            <a:avLst/>
          </a:prstGeom>
        </p:spPr>
        <p:txBody>
          <a:bodyPr vert="horz" lIns="91440" tIns="45720" rIns="91440" bIns="45720" rtlCol="0" anchor="b">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spcBef>
                <a:spcPct val="0"/>
              </a:spcBef>
              <a:spcAft>
                <a:spcPts val="600"/>
              </a:spcAft>
              <a:buNone/>
            </a:pPr>
            <a:r>
              <a:rPr lang="en-US" sz="6400" kern="1200">
                <a:solidFill>
                  <a:schemeClr val="tx1"/>
                </a:solidFill>
                <a:latin typeface="+mj-lt"/>
                <a:ea typeface="+mj-ea"/>
                <a:cs typeface="+mj-cs"/>
              </a:rPr>
              <a:t>Schema</a:t>
            </a:r>
          </a:p>
        </p:txBody>
      </p:sp>
      <p:pic>
        <p:nvPicPr>
          <p:cNvPr id="8" name="Picture 7" descr="Timeline&#10;&#10;Description automatically generated">
            <a:extLst>
              <a:ext uri="{FF2B5EF4-FFF2-40B4-BE49-F238E27FC236}">
                <a16:creationId xmlns:a16="http://schemas.microsoft.com/office/drawing/2014/main" id="{F6580EED-8057-B208-2F97-27E49AB9A6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0225" y="13108"/>
            <a:ext cx="5253453" cy="6844892"/>
          </a:xfrm>
          <a:prstGeom prst="rect">
            <a:avLst/>
          </a:prstGeom>
        </p:spPr>
      </p:pic>
    </p:spTree>
    <p:extLst>
      <p:ext uri="{BB962C8B-B14F-4D97-AF65-F5344CB8AC3E}">
        <p14:creationId xmlns:p14="http://schemas.microsoft.com/office/powerpoint/2010/main" val="3504885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A0538D32-4A0B-9CE4-F215-754CCBF5896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4446" b="6528"/>
          <a:stretch/>
        </p:blipFill>
        <p:spPr>
          <a:xfrm>
            <a:off x="20" y="0"/>
            <a:ext cx="12191980" cy="6410324"/>
          </a:xfrm>
          <a:prstGeom prst="rect">
            <a:avLst/>
          </a:prstGeom>
        </p:spPr>
      </p:pic>
      <p:sp>
        <p:nvSpPr>
          <p:cNvPr id="2" name="Text Placeholder 1">
            <a:extLst>
              <a:ext uri="{FF2B5EF4-FFF2-40B4-BE49-F238E27FC236}">
                <a16:creationId xmlns:a16="http://schemas.microsoft.com/office/drawing/2014/main" id="{D44D1D81-7F03-5F71-E6EB-0819B709C7CC}"/>
              </a:ext>
            </a:extLst>
          </p:cNvPr>
          <p:cNvSpPr txBox="1">
            <a:spLocks/>
          </p:cNvSpPr>
          <p:nvPr/>
        </p:nvSpPr>
        <p:spPr>
          <a:xfrm>
            <a:off x="8401050" y="2176461"/>
            <a:ext cx="3724255" cy="2505075"/>
          </a:xfrm>
          <a:prstGeom prst="rect">
            <a:avLst/>
          </a:prstGeom>
        </p:spPr>
        <p:txBody>
          <a:bodyPr vert="horz" lIns="91440" tIns="45720" rIns="91440" bIns="45720" rtlCol="0" anchor="t">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spcBef>
                <a:spcPct val="0"/>
              </a:spcBef>
              <a:spcAft>
                <a:spcPts val="600"/>
              </a:spcAft>
              <a:buNone/>
            </a:pPr>
            <a:r>
              <a:rPr lang="en-US" sz="6600" dirty="0">
                <a:solidFill>
                  <a:srgbClr val="FFFFFF"/>
                </a:solidFill>
                <a:latin typeface="+mj-lt"/>
                <a:ea typeface="+mj-ea"/>
                <a:cs typeface="+mj-cs"/>
              </a:rPr>
              <a:t>Load</a:t>
            </a:r>
          </a:p>
          <a:p>
            <a:pPr marL="0" indent="0" algn="ctr" defTabSz="914400">
              <a:spcBef>
                <a:spcPct val="0"/>
              </a:spcBef>
              <a:spcAft>
                <a:spcPts val="600"/>
              </a:spcAft>
              <a:buNone/>
            </a:pPr>
            <a:endParaRPr lang="en-GB" sz="1900" dirty="0">
              <a:solidFill>
                <a:srgbClr val="FFFFFF"/>
              </a:solidFill>
              <a:latin typeface="+mj-lt"/>
              <a:ea typeface="+mj-ea"/>
              <a:cs typeface="+mj-cs"/>
            </a:endParaRPr>
          </a:p>
          <a:p>
            <a:pPr marL="0" indent="0" algn="ctr" defTabSz="914400">
              <a:spcBef>
                <a:spcPct val="0"/>
              </a:spcBef>
              <a:spcAft>
                <a:spcPts val="600"/>
              </a:spcAft>
              <a:buNone/>
            </a:pPr>
            <a:r>
              <a:rPr lang="en-GB" sz="1900" dirty="0">
                <a:solidFill>
                  <a:srgbClr val="FFFFFF"/>
                </a:solidFill>
                <a:latin typeface="+mj-lt"/>
                <a:ea typeface="+mj-ea"/>
                <a:cs typeface="+mj-cs"/>
              </a:rPr>
              <a:t>“MERGE INTO </a:t>
            </a:r>
          </a:p>
          <a:p>
            <a:pPr marL="0" indent="0" algn="ctr" defTabSz="914400">
              <a:spcBef>
                <a:spcPct val="0"/>
              </a:spcBef>
              <a:spcAft>
                <a:spcPts val="600"/>
              </a:spcAft>
              <a:buNone/>
            </a:pPr>
            <a:r>
              <a:rPr lang="en-GB" sz="1900" dirty="0">
                <a:solidFill>
                  <a:srgbClr val="FFFFFF"/>
                </a:solidFill>
                <a:latin typeface="+mj-lt"/>
                <a:ea typeface="+mj-ea"/>
                <a:cs typeface="+mj-cs"/>
              </a:rPr>
              <a:t>WHEN NOT MATCHED THEN INSERT VALUES”</a:t>
            </a:r>
            <a:endParaRPr lang="en-US" sz="1900" dirty="0">
              <a:solidFill>
                <a:srgbClr val="FFFFFF"/>
              </a:solidFill>
              <a:latin typeface="+mj-lt"/>
              <a:ea typeface="+mj-ea"/>
              <a:cs typeface="+mj-cs"/>
            </a:endParaRPr>
          </a:p>
        </p:txBody>
      </p:sp>
    </p:spTree>
    <p:extLst>
      <p:ext uri="{BB962C8B-B14F-4D97-AF65-F5344CB8AC3E}">
        <p14:creationId xmlns:p14="http://schemas.microsoft.com/office/powerpoint/2010/main" val="24587814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F073FBF3-DA1A-4EC2-9CC1-F25F4024EF76}"/>
              </a:ext>
            </a:extLst>
          </p:cNvPr>
          <p:cNvSpPr txBox="1"/>
          <p:nvPr/>
        </p:nvSpPr>
        <p:spPr>
          <a:xfrm>
            <a:off x="3377954" y="2499631"/>
            <a:ext cx="5436091" cy="1569660"/>
          </a:xfrm>
          <a:prstGeom prst="rect">
            <a:avLst/>
          </a:prstGeom>
          <a:noFill/>
        </p:spPr>
        <p:txBody>
          <a:bodyPr wrap="square"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US" altLang="ko-KR" sz="4800" b="1" dirty="0">
                <a:solidFill>
                  <a:prstClr val="white"/>
                </a:solidFill>
                <a:latin typeface="Arial"/>
                <a:cs typeface="Arial" pitchFamily="34" charset="0"/>
              </a:rPr>
              <a:t>SQL Server</a:t>
            </a:r>
          </a:p>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a:ln>
                  <a:noFill/>
                </a:ln>
                <a:solidFill>
                  <a:prstClr val="white"/>
                </a:solidFill>
                <a:effectLst/>
                <a:uLnTx/>
                <a:uFillTx/>
                <a:latin typeface="Arial"/>
                <a:cs typeface="Arial" pitchFamily="34" charset="0"/>
              </a:rPr>
              <a:t>Analysis Services</a:t>
            </a:r>
            <a:endParaRPr kumimoji="0" lang="ko-KR" altLang="en-US" sz="96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416454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CBC83995-AF0A-5326-AE9B-0AFE689EEEA6}"/>
              </a:ext>
            </a:extLst>
          </p:cNvPr>
          <p:cNvPicPr>
            <a:picLocks noChangeAspect="1"/>
          </p:cNvPicPr>
          <p:nvPr/>
        </p:nvPicPr>
        <p:blipFill rotWithShape="1">
          <a:blip r:embed="rId2">
            <a:extLst>
              <a:ext uri="{28A0092B-C50C-407E-A947-70E740481C1C}">
                <a14:useLocalDpi xmlns:a14="http://schemas.microsoft.com/office/drawing/2010/main" val="0"/>
              </a:ext>
            </a:extLst>
          </a:blip>
          <a:srcRect l="4444" r="1" b="1"/>
          <a:stretch/>
        </p:blipFill>
        <p:spPr>
          <a:xfrm>
            <a:off x="20" y="9535"/>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931A8A0-7FF6-EC56-EE3A-8D3E2EB883B0}"/>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spcBef>
                <a:spcPct val="0"/>
              </a:spcBef>
              <a:spcAft>
                <a:spcPts val="600"/>
              </a:spcAft>
              <a:buNone/>
            </a:pPr>
            <a:r>
              <a:rPr lang="en-US" sz="3600" dirty="0">
                <a:solidFill>
                  <a:schemeClr val="tx1">
                    <a:lumMod val="85000"/>
                    <a:lumOff val="15000"/>
                  </a:schemeClr>
                </a:solidFill>
                <a:latin typeface="+mj-lt"/>
                <a:ea typeface="+mj-ea"/>
                <a:cs typeface="+mj-cs"/>
              </a:rPr>
              <a:t>SQL Server Analysis Services (OLAP Cube)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469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F615DB2-C4EF-FDF6-D991-5D650B584A14}"/>
              </a:ext>
            </a:extLst>
          </p:cNvPr>
          <p:cNvSpPr txBox="1">
            <a:spLocks/>
          </p:cNvSpPr>
          <p:nvPr/>
        </p:nvSpPr>
        <p:spPr>
          <a:xfrm>
            <a:off x="699713" y="248038"/>
            <a:ext cx="4234237" cy="1159200"/>
          </a:xfrm>
          <a:prstGeom prst="ellipse">
            <a:avLst/>
          </a:prstGeom>
        </p:spPr>
        <p:txBody>
          <a:bodyPr vert="horz" lIns="91440" tIns="45720" rIns="91440" bIns="45720" rtlCol="0" anchor="ctr">
            <a:normAutofit fontScale="85000" lnSpcReduction="20000"/>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spcBef>
                <a:spcPct val="0"/>
              </a:spcBef>
              <a:spcAft>
                <a:spcPts val="600"/>
              </a:spcAft>
              <a:buNone/>
            </a:pPr>
            <a:r>
              <a:rPr lang="en-US" sz="4200" kern="1200" dirty="0">
                <a:solidFill>
                  <a:srgbClr val="FFFFFF"/>
                </a:solidFill>
                <a:latin typeface="+mj-lt"/>
                <a:ea typeface="+mj-ea"/>
                <a:cs typeface="+mj-cs"/>
              </a:rPr>
              <a:t>OLAP Report </a:t>
            </a:r>
          </a:p>
          <a:p>
            <a:pPr marL="0" indent="0" algn="ctr" defTabSz="914400">
              <a:spcBef>
                <a:spcPct val="0"/>
              </a:spcBef>
              <a:spcAft>
                <a:spcPts val="600"/>
              </a:spcAft>
              <a:buNone/>
            </a:pPr>
            <a:r>
              <a:rPr lang="en-US" sz="2500" kern="1200" dirty="0">
                <a:solidFill>
                  <a:srgbClr val="FFFFFF"/>
                </a:solidFill>
                <a:latin typeface="+mj-lt"/>
                <a:ea typeface="+mj-ea"/>
                <a:cs typeface="+mj-cs"/>
              </a:rPr>
              <a:t>(Calculated Measure)</a:t>
            </a:r>
          </a:p>
        </p:txBody>
      </p:sp>
      <p:pic>
        <p:nvPicPr>
          <p:cNvPr id="6" name="Picture 5" descr="A computer screen capture&#10;&#10;Description automatically generated with medium confidence">
            <a:extLst>
              <a:ext uri="{FF2B5EF4-FFF2-40B4-BE49-F238E27FC236}">
                <a16:creationId xmlns:a16="http://schemas.microsoft.com/office/drawing/2014/main" id="{EC7663C9-8ED2-1A08-7E86-D4D8F1128BFF}"/>
              </a:ext>
            </a:extLst>
          </p:cNvPr>
          <p:cNvPicPr>
            <a:picLocks noChangeAspect="1"/>
          </p:cNvPicPr>
          <p:nvPr/>
        </p:nvPicPr>
        <p:blipFill rotWithShape="1">
          <a:blip r:embed="rId2">
            <a:extLst>
              <a:ext uri="{28A0092B-C50C-407E-A947-70E740481C1C}">
                <a14:useLocalDpi xmlns:a14="http://schemas.microsoft.com/office/drawing/2010/main" val="0"/>
              </a:ext>
            </a:extLst>
          </a:blip>
          <a:srcRect r="28208"/>
          <a:stretch/>
        </p:blipFill>
        <p:spPr>
          <a:xfrm>
            <a:off x="2731479" y="1966293"/>
            <a:ext cx="6729041" cy="4452160"/>
          </a:xfrm>
          <a:prstGeom prst="rect">
            <a:avLst/>
          </a:prstGeom>
        </p:spPr>
      </p:pic>
    </p:spTree>
    <p:extLst>
      <p:ext uri="{BB962C8B-B14F-4D97-AF65-F5344CB8AC3E}">
        <p14:creationId xmlns:p14="http://schemas.microsoft.com/office/powerpoint/2010/main" val="1492190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F615DB2-C4EF-FDF6-D991-5D650B584A14}"/>
              </a:ext>
            </a:extLst>
          </p:cNvPr>
          <p:cNvSpPr txBox="1">
            <a:spLocks/>
          </p:cNvSpPr>
          <p:nvPr/>
        </p:nvSpPr>
        <p:spPr>
          <a:xfrm>
            <a:off x="699714" y="248038"/>
            <a:ext cx="4253286" cy="1159200"/>
          </a:xfrm>
          <a:prstGeom prst="ellipse">
            <a:avLst/>
          </a:prstGeom>
        </p:spPr>
        <p:txBody>
          <a:bodyPr vert="horz" lIns="91440" tIns="45720" rIns="91440" bIns="45720" rtlCol="0" anchor="ctr">
            <a:normAutofit fontScale="92500" lnSpcReduction="20000"/>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900" b="0" i="0" u="none" strike="noStrike" kern="1200" cap="none" spc="0" normalizeH="0" baseline="0" noProof="0" dirty="0">
                <a:ln>
                  <a:noFill/>
                </a:ln>
                <a:solidFill>
                  <a:srgbClr val="FFFFFF"/>
                </a:solidFill>
                <a:effectLst/>
                <a:uLnTx/>
                <a:uFillTx/>
                <a:latin typeface="+mj-lt"/>
                <a:ea typeface="+mj-ea"/>
                <a:cs typeface="+mj-cs"/>
              </a:rPr>
              <a:t>OLAP Report </a:t>
            </a:r>
          </a:p>
          <a:p>
            <a:pPr marL="0" marR="0" lvl="0" indent="0" algn="ctr" defTabSz="914400" fontAlgn="auto">
              <a:spcBef>
                <a:spcPct val="0"/>
              </a:spcBef>
              <a:spcAft>
                <a:spcPts val="600"/>
              </a:spcAft>
              <a:buClrTx/>
              <a:buSzTx/>
              <a:buNone/>
              <a:tabLst/>
              <a:defRPr/>
            </a:pPr>
            <a:r>
              <a:rPr kumimoji="0" lang="en-US" sz="2500" b="0" i="0" u="none" strike="noStrike" kern="1200" cap="none" spc="0" normalizeH="0" baseline="0" noProof="0" dirty="0">
                <a:ln>
                  <a:noFill/>
                </a:ln>
                <a:solidFill>
                  <a:srgbClr val="FFFFFF"/>
                </a:solidFill>
                <a:effectLst/>
                <a:uLnTx/>
                <a:uFillTx/>
                <a:latin typeface="+mj-lt"/>
                <a:ea typeface="+mj-ea"/>
                <a:cs typeface="+mj-cs"/>
              </a:rPr>
              <a:t>(Drill-Through Action)</a:t>
            </a:r>
          </a:p>
        </p:txBody>
      </p:sp>
      <p:pic>
        <p:nvPicPr>
          <p:cNvPr id="4" name="Picture 3" descr="Graphical user interface, application, table&#10;&#10;Description automatically generated">
            <a:extLst>
              <a:ext uri="{FF2B5EF4-FFF2-40B4-BE49-F238E27FC236}">
                <a16:creationId xmlns:a16="http://schemas.microsoft.com/office/drawing/2014/main" id="{E5FA5EE8-3D20-0AB9-3419-2465095FE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630" y="1966293"/>
            <a:ext cx="8244738" cy="4452160"/>
          </a:xfrm>
          <a:prstGeom prst="rect">
            <a:avLst/>
          </a:prstGeom>
        </p:spPr>
      </p:pic>
    </p:spTree>
    <p:extLst>
      <p:ext uri="{BB962C8B-B14F-4D97-AF65-F5344CB8AC3E}">
        <p14:creationId xmlns:p14="http://schemas.microsoft.com/office/powerpoint/2010/main" val="3124907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16B2A-4A23-41CB-B10A-BE6DC8E36EFD}"/>
              </a:ext>
            </a:extLst>
          </p:cNvPr>
          <p:cNvSpPr txBox="1"/>
          <p:nvPr/>
        </p:nvSpPr>
        <p:spPr>
          <a:xfrm>
            <a:off x="5039418" y="2277657"/>
            <a:ext cx="6730159"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GB" altLang="ko-KR" sz="540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Visualizations</a:t>
            </a:r>
            <a:endParaRPr kumimoji="0" lang="ko-KR" altLang="en-US" sz="540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Tree>
    <p:extLst>
      <p:ext uri="{BB962C8B-B14F-4D97-AF65-F5344CB8AC3E}">
        <p14:creationId xmlns:p14="http://schemas.microsoft.com/office/powerpoint/2010/main" val="1251164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5095FC-B0DB-7253-FBDF-C8041799045F}"/>
              </a:ext>
            </a:extLst>
          </p:cNvPr>
          <p:cNvSpPr txBox="1"/>
          <p:nvPr/>
        </p:nvSpPr>
        <p:spPr>
          <a:xfrm>
            <a:off x="0" y="6211669"/>
            <a:ext cx="10565393" cy="646331"/>
          </a:xfrm>
          <a:prstGeom prst="rect">
            <a:avLst/>
          </a:prstGeom>
          <a:solidFill>
            <a:schemeClr val="accent1"/>
          </a:solidFill>
        </p:spPr>
        <p:txBody>
          <a:bodyPr wrap="non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Arial"/>
                <a:cs typeface="+mn-cs"/>
              </a:rPr>
              <a:t>Visualizations </a:t>
            </a:r>
            <a:r>
              <a:rPr kumimoji="0" lang="en-GB" sz="2800" b="0" i="0" u="none" strike="noStrike" kern="1200" cap="none" spc="0" normalizeH="0" baseline="0" noProof="0" dirty="0">
                <a:ln>
                  <a:noFill/>
                </a:ln>
                <a:solidFill>
                  <a:prstClr val="black"/>
                </a:solidFill>
                <a:effectLst/>
                <a:uLnTx/>
                <a:uFillTx/>
                <a:latin typeface="Arial"/>
                <a:cs typeface="+mn-cs"/>
              </a:rPr>
              <a:t>(Outcomes Predicted per League and Season)</a:t>
            </a:r>
            <a:endParaRPr kumimoji="0" lang="en-GB" sz="3600" b="0" i="0" u="none" strike="noStrike" kern="1200" cap="none" spc="0" normalizeH="0" baseline="0" noProof="0" dirty="0">
              <a:ln>
                <a:noFill/>
              </a:ln>
              <a:solidFill>
                <a:prstClr val="black"/>
              </a:solidFill>
              <a:effectLst/>
              <a:uLnTx/>
              <a:uFillTx/>
              <a:latin typeface="Arial"/>
              <a:cs typeface="+mn-cs"/>
            </a:endParaRPr>
          </a:p>
        </p:txBody>
      </p:sp>
      <p:pic>
        <p:nvPicPr>
          <p:cNvPr id="5" name="Picture 4">
            <a:extLst>
              <a:ext uri="{FF2B5EF4-FFF2-40B4-BE49-F238E27FC236}">
                <a16:creationId xmlns:a16="http://schemas.microsoft.com/office/drawing/2014/main" id="{7D305025-E2D3-ACEC-37B0-0E4091FC2D4C}"/>
              </a:ext>
            </a:extLst>
          </p:cNvPr>
          <p:cNvPicPr>
            <a:picLocks noChangeAspect="1"/>
          </p:cNvPicPr>
          <p:nvPr/>
        </p:nvPicPr>
        <p:blipFill>
          <a:blip r:embed="rId2"/>
          <a:stretch>
            <a:fillRect/>
          </a:stretch>
        </p:blipFill>
        <p:spPr>
          <a:xfrm>
            <a:off x="1820281" y="0"/>
            <a:ext cx="10371719" cy="6096528"/>
          </a:xfrm>
          <a:prstGeom prst="rect">
            <a:avLst/>
          </a:prstGeom>
        </p:spPr>
      </p:pic>
    </p:spTree>
    <p:extLst>
      <p:ext uri="{BB962C8B-B14F-4D97-AF65-F5344CB8AC3E}">
        <p14:creationId xmlns:p14="http://schemas.microsoft.com/office/powerpoint/2010/main" val="2292763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D10B906B-829E-482E-AAC3-90960784CA3A}"/>
              </a:ext>
            </a:extLst>
          </p:cNvPr>
          <p:cNvSpPr/>
          <p:nvPr/>
        </p:nvSpPr>
        <p:spPr>
          <a:xfrm rot="18889717" flipH="1">
            <a:off x="1922810" y="-3292973"/>
            <a:ext cx="8308950" cy="13481604"/>
          </a:xfrm>
          <a:custGeom>
            <a:avLst/>
            <a:gdLst>
              <a:gd name="connsiteX0" fmla="*/ 0 w 8308950"/>
              <a:gd name="connsiteY0" fmla="*/ 6029591 h 13481604"/>
              <a:gd name="connsiteX1" fmla="*/ 0 w 8308950"/>
              <a:gd name="connsiteY1" fmla="*/ 11232870 h 13481604"/>
              <a:gd name="connsiteX2" fmla="*/ 2262228 w 8308950"/>
              <a:gd name="connsiteY2" fmla="*/ 13481604 h 13481604"/>
              <a:gd name="connsiteX3" fmla="*/ 8308950 w 8308950"/>
              <a:gd name="connsiteY3" fmla="*/ 7398600 h 13481604"/>
              <a:gd name="connsiteX4" fmla="*/ 8308950 w 8308950"/>
              <a:gd name="connsiteY4" fmla="*/ 2301513 h 13481604"/>
              <a:gd name="connsiteX5" fmla="*/ 5993628 w 8308950"/>
              <a:gd name="connsiteY5" fmla="*/ 0 h 1348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950" h="13481604">
                <a:moveTo>
                  <a:pt x="0" y="6029591"/>
                </a:moveTo>
                <a:lnTo>
                  <a:pt x="0" y="11232870"/>
                </a:lnTo>
                <a:lnTo>
                  <a:pt x="2262228" y="13481604"/>
                </a:lnTo>
                <a:lnTo>
                  <a:pt x="8308950" y="7398600"/>
                </a:lnTo>
                <a:lnTo>
                  <a:pt x="8308950" y="2301513"/>
                </a:lnTo>
                <a:lnTo>
                  <a:pt x="599362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912136" y="1987876"/>
            <a:ext cx="5771249" cy="923330"/>
            <a:chOff x="4745820" y="1549015"/>
            <a:chExt cx="5771249" cy="923330"/>
          </a:xfrm>
        </p:grpSpPr>
        <p:sp>
          <p:nvSpPr>
            <p:cNvPr id="9" name="TextBox 8"/>
            <p:cNvSpPr txBox="1"/>
            <p:nvPr/>
          </p:nvSpPr>
          <p:spPr>
            <a:xfrm>
              <a:off x="6009377" y="1549015"/>
              <a:ext cx="4507692"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 &amp; Business Goal</a:t>
              </a:r>
              <a:endParaRPr lang="ko-KR" altLang="en-US" sz="2700" b="1" dirty="0">
                <a:solidFill>
                  <a:schemeClr val="bg1"/>
                </a:solidFill>
                <a:cs typeface="Arial" pitchFamily="34" charset="0"/>
              </a:endParaRPr>
            </a:p>
          </p:txBody>
        </p:sp>
        <p:sp>
          <p:nvSpPr>
            <p:cNvPr id="7" name="TextBox 6"/>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sp>
        <p:nvSpPr>
          <p:cNvPr id="2" name="TextBox 1"/>
          <p:cNvSpPr txBox="1"/>
          <p:nvPr/>
        </p:nvSpPr>
        <p:spPr>
          <a:xfrm>
            <a:off x="3165788" y="280449"/>
            <a:ext cx="6513053" cy="923330"/>
          </a:xfrm>
          <a:prstGeom prst="rect">
            <a:avLst/>
          </a:prstGeom>
          <a:noFill/>
        </p:spPr>
        <p:txBody>
          <a:bodyPr wrap="square" rtlCol="0" anchor="ctr">
            <a:spAutoFit/>
          </a:bodyPr>
          <a:lstStyle/>
          <a:p>
            <a:pPr algn="ctr"/>
            <a:r>
              <a:rPr lang="en-US" altLang="ko-KR" sz="5400" dirty="0">
                <a:solidFill>
                  <a:schemeClr val="bg1"/>
                </a:solidFill>
                <a:cs typeface="Arial" pitchFamily="34" charset="0"/>
              </a:rPr>
              <a:t>Agenda</a:t>
            </a:r>
            <a:endParaRPr lang="ko-KR" altLang="en-US" sz="5400" dirty="0">
              <a:solidFill>
                <a:schemeClr val="bg1"/>
              </a:solidFill>
              <a:cs typeface="Arial" pitchFamily="34" charset="0"/>
            </a:endParaRPr>
          </a:p>
        </p:txBody>
      </p:sp>
      <p:grpSp>
        <p:nvGrpSpPr>
          <p:cNvPr id="21" name="Group 20">
            <a:extLst>
              <a:ext uri="{FF2B5EF4-FFF2-40B4-BE49-F238E27FC236}">
                <a16:creationId xmlns:a16="http://schemas.microsoft.com/office/drawing/2014/main" id="{13AEB881-5438-4241-AAEA-81C56EC869AA}"/>
              </a:ext>
            </a:extLst>
          </p:cNvPr>
          <p:cNvGrpSpPr/>
          <p:nvPr/>
        </p:nvGrpSpPr>
        <p:grpSpPr>
          <a:xfrm>
            <a:off x="3914408" y="3064707"/>
            <a:ext cx="5768977" cy="646331"/>
            <a:chOff x="4745820" y="1559041"/>
            <a:chExt cx="5768977" cy="646331"/>
          </a:xfrm>
        </p:grpSpPr>
        <p:sp>
          <p:nvSpPr>
            <p:cNvPr id="25" name="TextBox 24">
              <a:extLst>
                <a:ext uri="{FF2B5EF4-FFF2-40B4-BE49-F238E27FC236}">
                  <a16:creationId xmlns:a16="http://schemas.microsoft.com/office/drawing/2014/main" id="{560714A1-35A1-42C9-92EE-233D6A9E4D9C}"/>
                </a:ext>
              </a:extLst>
            </p:cNvPr>
            <p:cNvSpPr txBox="1"/>
            <p:nvPr/>
          </p:nvSpPr>
          <p:spPr>
            <a:xfrm>
              <a:off x="6007105" y="1646866"/>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Dataset &amp; ETL Procedure</a:t>
              </a:r>
              <a:endParaRPr lang="ko-KR" altLang="en-US" sz="2700" b="1" dirty="0">
                <a:solidFill>
                  <a:schemeClr val="bg1"/>
                </a:solidFill>
                <a:cs typeface="Arial" pitchFamily="34" charset="0"/>
              </a:endParaRPr>
            </a:p>
          </p:txBody>
        </p:sp>
        <p:sp>
          <p:nvSpPr>
            <p:cNvPr id="23" name="TextBox 22">
              <a:extLst>
                <a:ext uri="{FF2B5EF4-FFF2-40B4-BE49-F238E27FC236}">
                  <a16:creationId xmlns:a16="http://schemas.microsoft.com/office/drawing/2014/main" id="{B27DC248-5B08-4284-8B10-C29583B2CD37}"/>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184C3B67-570F-4CD6-971B-9417F69E2985}"/>
              </a:ext>
            </a:extLst>
          </p:cNvPr>
          <p:cNvGrpSpPr/>
          <p:nvPr/>
        </p:nvGrpSpPr>
        <p:grpSpPr>
          <a:xfrm>
            <a:off x="3916680" y="4131512"/>
            <a:ext cx="5768977" cy="646331"/>
            <a:chOff x="4745820" y="1559041"/>
            <a:chExt cx="5768977" cy="646331"/>
          </a:xfrm>
        </p:grpSpPr>
        <p:sp>
          <p:nvSpPr>
            <p:cNvPr id="30" name="TextBox 29">
              <a:extLst>
                <a:ext uri="{FF2B5EF4-FFF2-40B4-BE49-F238E27FC236}">
                  <a16:creationId xmlns:a16="http://schemas.microsoft.com/office/drawing/2014/main" id="{51B7496C-3B19-4FD0-AAB6-7C061CC98C0D}"/>
                </a:ext>
              </a:extLst>
            </p:cNvPr>
            <p:cNvSpPr txBox="1"/>
            <p:nvPr/>
          </p:nvSpPr>
          <p:spPr>
            <a:xfrm>
              <a:off x="6007105" y="1616942"/>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Analysis Services (SSAS)</a:t>
              </a:r>
              <a:endParaRPr lang="ko-KR" altLang="en-US" sz="2700" b="1" dirty="0">
                <a:solidFill>
                  <a:schemeClr val="bg1"/>
                </a:solidFill>
                <a:cs typeface="Arial" pitchFamily="34" charset="0"/>
              </a:endParaRPr>
            </a:p>
          </p:txBody>
        </p:sp>
        <p:sp>
          <p:nvSpPr>
            <p:cNvPr id="28" name="TextBox 27">
              <a:extLst>
                <a:ext uri="{FF2B5EF4-FFF2-40B4-BE49-F238E27FC236}">
                  <a16:creationId xmlns:a16="http://schemas.microsoft.com/office/drawing/2014/main" id="{BE15FFB1-1D6C-42EA-BB06-BCBCEADD9E8B}"/>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31" name="Group 30">
            <a:extLst>
              <a:ext uri="{FF2B5EF4-FFF2-40B4-BE49-F238E27FC236}">
                <a16:creationId xmlns:a16="http://schemas.microsoft.com/office/drawing/2014/main" id="{4CFC5350-43EE-486C-9C2B-99B54F723D3A}"/>
              </a:ext>
            </a:extLst>
          </p:cNvPr>
          <p:cNvGrpSpPr/>
          <p:nvPr/>
        </p:nvGrpSpPr>
        <p:grpSpPr>
          <a:xfrm>
            <a:off x="3918952" y="5198317"/>
            <a:ext cx="5766705" cy="646331"/>
            <a:chOff x="4745820" y="1559041"/>
            <a:chExt cx="5766705" cy="646331"/>
          </a:xfrm>
        </p:grpSpPr>
        <p:sp>
          <p:nvSpPr>
            <p:cNvPr id="35" name="TextBox 34">
              <a:extLst>
                <a:ext uri="{FF2B5EF4-FFF2-40B4-BE49-F238E27FC236}">
                  <a16:creationId xmlns:a16="http://schemas.microsoft.com/office/drawing/2014/main" id="{F689A8D2-3E94-4279-BE62-7ABC73F0D9FB}"/>
                </a:ext>
              </a:extLst>
            </p:cNvPr>
            <p:cNvSpPr txBox="1"/>
            <p:nvPr/>
          </p:nvSpPr>
          <p:spPr>
            <a:xfrm>
              <a:off x="6004833" y="1641501"/>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Visualizations</a:t>
              </a:r>
              <a:endParaRPr lang="ko-KR" altLang="en-US" sz="2700" b="1" dirty="0">
                <a:solidFill>
                  <a:schemeClr val="bg1"/>
                </a:solidFill>
                <a:cs typeface="Arial" pitchFamily="34" charset="0"/>
              </a:endParaRPr>
            </a:p>
          </p:txBody>
        </p:sp>
        <p:sp>
          <p:nvSpPr>
            <p:cNvPr id="33" name="TextBox 32">
              <a:extLst>
                <a:ext uri="{FF2B5EF4-FFF2-40B4-BE49-F238E27FC236}">
                  <a16:creationId xmlns:a16="http://schemas.microsoft.com/office/drawing/2014/main" id="{365B69C5-2769-4F2C-AD99-52F9EE81B9E6}"/>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pic>
        <p:nvPicPr>
          <p:cNvPr id="42" name="Picture 41">
            <a:extLst>
              <a:ext uri="{FF2B5EF4-FFF2-40B4-BE49-F238E27FC236}">
                <a16:creationId xmlns:a16="http://schemas.microsoft.com/office/drawing/2014/main" id="{F65B7414-E68C-4EA2-8853-98CB27D129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9" t="-23010" r="-119" b="65118"/>
          <a:stretch/>
        </p:blipFill>
        <p:spPr>
          <a:xfrm rot="10800000">
            <a:off x="-14572" y="2595"/>
            <a:ext cx="2434012" cy="922161"/>
          </a:xfrm>
          <a:prstGeom prst="rect">
            <a:avLst/>
          </a:prstGeom>
        </p:spPr>
      </p:pic>
      <p:pic>
        <p:nvPicPr>
          <p:cNvPr id="12" name="Picture 11">
            <a:extLst>
              <a:ext uri="{FF2B5EF4-FFF2-40B4-BE49-F238E27FC236}">
                <a16:creationId xmlns:a16="http://schemas.microsoft.com/office/drawing/2014/main" id="{5E55AE00-2B02-4050-8FD4-E1F0B1FB97F9}"/>
              </a:ext>
            </a:extLst>
          </p:cNvPr>
          <p:cNvPicPr>
            <a:picLocks noChangeAspect="1"/>
          </p:cNvPicPr>
          <p:nvPr/>
        </p:nvPicPr>
        <p:blipFill rotWithShape="1">
          <a:blip r:embed="rId3">
            <a:alphaModFix amt="90000"/>
            <a:extLst>
              <a:ext uri="{28A0092B-C50C-407E-A947-70E740481C1C}">
                <a14:useLocalDpi xmlns:a14="http://schemas.microsoft.com/office/drawing/2010/main" val="0"/>
              </a:ext>
            </a:extLst>
          </a:blip>
          <a:srcRect l="50432" t="29486" r="16132" b="2232"/>
          <a:stretch/>
        </p:blipFill>
        <p:spPr>
          <a:xfrm>
            <a:off x="0" y="1"/>
            <a:ext cx="3165788" cy="6840432"/>
          </a:xfrm>
          <a:prstGeom prst="rect">
            <a:avLst/>
          </a:prstGeom>
        </p:spPr>
      </p:pic>
      <p:pic>
        <p:nvPicPr>
          <p:cNvPr id="39" name="Picture 38">
            <a:extLst>
              <a:ext uri="{FF2B5EF4-FFF2-40B4-BE49-F238E27FC236}">
                <a16:creationId xmlns:a16="http://schemas.microsoft.com/office/drawing/2014/main" id="{47CC5858-2BE2-472B-9A02-1DC851B79887}"/>
              </a:ext>
            </a:extLst>
          </p:cNvPr>
          <p:cNvPicPr>
            <a:picLocks noChangeAspect="1"/>
          </p:cNvPicPr>
          <p:nvPr/>
        </p:nvPicPr>
        <p:blipFill rotWithShape="1">
          <a:blip r:embed="rId4">
            <a:extLst>
              <a:ext uri="{28A0092B-C50C-407E-A947-70E740481C1C}">
                <a14:useLocalDpi xmlns:a14="http://schemas.microsoft.com/office/drawing/2010/main" val="0"/>
              </a:ext>
            </a:extLst>
          </a:blip>
          <a:srcRect l="119" t="-23010" r="-119" b="65118"/>
          <a:stretch/>
        </p:blipFill>
        <p:spPr>
          <a:xfrm>
            <a:off x="0" y="1"/>
            <a:ext cx="12206572" cy="6845280"/>
          </a:xfrm>
          <a:prstGeom prst="rect">
            <a:avLst/>
          </a:prstGeom>
        </p:spPr>
      </p:pic>
    </p:spTree>
    <p:extLst>
      <p:ext uri="{BB962C8B-B14F-4D97-AF65-F5344CB8AC3E}">
        <p14:creationId xmlns:p14="http://schemas.microsoft.com/office/powerpoint/2010/main" val="2412102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5095FC-B0DB-7253-FBDF-C8041799045F}"/>
              </a:ext>
            </a:extLst>
          </p:cNvPr>
          <p:cNvSpPr txBox="1"/>
          <p:nvPr/>
        </p:nvSpPr>
        <p:spPr>
          <a:xfrm>
            <a:off x="0" y="6211669"/>
            <a:ext cx="10866757" cy="646331"/>
          </a:xfrm>
          <a:prstGeom prst="rect">
            <a:avLst/>
          </a:prstGeom>
          <a:solidFill>
            <a:schemeClr val="accent1"/>
          </a:solidFill>
        </p:spPr>
        <p:txBody>
          <a:bodyPr wrap="non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Arial"/>
                <a:cs typeface="+mn-cs"/>
              </a:rPr>
              <a:t>Visualizations </a:t>
            </a:r>
            <a:r>
              <a:rPr kumimoji="0" lang="en-GB" sz="2800" b="0" i="0" u="none" strike="noStrike" kern="1200" cap="none" spc="0" normalizeH="0" baseline="0" noProof="0" dirty="0">
                <a:ln>
                  <a:noFill/>
                </a:ln>
                <a:solidFill>
                  <a:prstClr val="black"/>
                </a:solidFill>
                <a:effectLst/>
                <a:uLnTx/>
                <a:uFillTx/>
                <a:latin typeface="Arial"/>
                <a:cs typeface="+mn-cs"/>
              </a:rPr>
              <a:t>(Unexpected Outcomes per League and Season)</a:t>
            </a:r>
            <a:endParaRPr kumimoji="0" lang="en-GB" sz="3600" b="0" i="0" u="none" strike="noStrike" kern="1200" cap="none" spc="0" normalizeH="0" baseline="0" noProof="0" dirty="0">
              <a:ln>
                <a:noFill/>
              </a:ln>
              <a:solidFill>
                <a:prstClr val="black"/>
              </a:solidFill>
              <a:effectLst/>
              <a:uLnTx/>
              <a:uFillTx/>
              <a:latin typeface="Arial"/>
              <a:cs typeface="+mn-cs"/>
            </a:endParaRPr>
          </a:p>
        </p:txBody>
      </p:sp>
      <p:pic>
        <p:nvPicPr>
          <p:cNvPr id="4" name="Picture 3">
            <a:extLst>
              <a:ext uri="{FF2B5EF4-FFF2-40B4-BE49-F238E27FC236}">
                <a16:creationId xmlns:a16="http://schemas.microsoft.com/office/drawing/2014/main" id="{CE8F4B3B-E079-389A-8021-ACC31DCC1D84}"/>
              </a:ext>
            </a:extLst>
          </p:cNvPr>
          <p:cNvPicPr>
            <a:picLocks noChangeAspect="1"/>
          </p:cNvPicPr>
          <p:nvPr/>
        </p:nvPicPr>
        <p:blipFill>
          <a:blip r:embed="rId2"/>
          <a:stretch>
            <a:fillRect/>
          </a:stretch>
        </p:blipFill>
        <p:spPr>
          <a:xfrm>
            <a:off x="2094625" y="0"/>
            <a:ext cx="10097375" cy="6096528"/>
          </a:xfrm>
          <a:prstGeom prst="rect">
            <a:avLst/>
          </a:prstGeom>
        </p:spPr>
      </p:pic>
    </p:spTree>
    <p:extLst>
      <p:ext uri="{BB962C8B-B14F-4D97-AF65-F5344CB8AC3E}">
        <p14:creationId xmlns:p14="http://schemas.microsoft.com/office/powerpoint/2010/main" val="2733040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5095FC-B0DB-7253-FBDF-C8041799045F}"/>
              </a:ext>
            </a:extLst>
          </p:cNvPr>
          <p:cNvSpPr txBox="1"/>
          <p:nvPr/>
        </p:nvSpPr>
        <p:spPr>
          <a:xfrm>
            <a:off x="0" y="6211669"/>
            <a:ext cx="10866757" cy="646331"/>
          </a:xfrm>
          <a:prstGeom prst="rect">
            <a:avLst/>
          </a:prstGeom>
          <a:solidFill>
            <a:schemeClr val="accent1"/>
          </a:solidFill>
        </p:spPr>
        <p:txBody>
          <a:bodyPr wrap="non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Arial"/>
                <a:cs typeface="+mn-cs"/>
              </a:rPr>
              <a:t>Visualizations </a:t>
            </a:r>
            <a:r>
              <a:rPr kumimoji="0" lang="en-GB" sz="2800" b="0" i="0" u="none" strike="noStrike" kern="1200" cap="none" spc="0" normalizeH="0" baseline="0" noProof="0" dirty="0">
                <a:ln>
                  <a:noFill/>
                </a:ln>
                <a:solidFill>
                  <a:prstClr val="black"/>
                </a:solidFill>
                <a:effectLst/>
                <a:uLnTx/>
                <a:uFillTx/>
                <a:latin typeface="Arial"/>
                <a:cs typeface="+mn-cs"/>
              </a:rPr>
              <a:t>(Unexpected Outcomes per League and Season)</a:t>
            </a:r>
            <a:endParaRPr kumimoji="0" lang="en-GB" sz="3600" b="0" i="0" u="none" strike="noStrike" kern="1200" cap="none" spc="0" normalizeH="0" baseline="0" noProof="0" dirty="0">
              <a:ln>
                <a:noFill/>
              </a:ln>
              <a:solidFill>
                <a:prstClr val="black"/>
              </a:solidFill>
              <a:effectLst/>
              <a:uLnTx/>
              <a:uFillTx/>
              <a:latin typeface="Arial"/>
              <a:cs typeface="+mn-cs"/>
            </a:endParaRPr>
          </a:p>
        </p:txBody>
      </p:sp>
      <p:pic>
        <p:nvPicPr>
          <p:cNvPr id="13" name="Picture 12">
            <a:extLst>
              <a:ext uri="{FF2B5EF4-FFF2-40B4-BE49-F238E27FC236}">
                <a16:creationId xmlns:a16="http://schemas.microsoft.com/office/drawing/2014/main" id="{CC140F55-60CF-C811-F031-6476ECF58AFA}"/>
              </a:ext>
            </a:extLst>
          </p:cNvPr>
          <p:cNvPicPr>
            <a:picLocks noChangeAspect="1"/>
          </p:cNvPicPr>
          <p:nvPr/>
        </p:nvPicPr>
        <p:blipFill rotWithShape="1">
          <a:blip r:embed="rId2"/>
          <a:srcRect r="50000"/>
          <a:stretch/>
        </p:blipFill>
        <p:spPr>
          <a:xfrm>
            <a:off x="1" y="-371475"/>
            <a:ext cx="11289980" cy="3429000"/>
          </a:xfrm>
          <a:prstGeom prst="rect">
            <a:avLst/>
          </a:prstGeom>
        </p:spPr>
      </p:pic>
      <p:pic>
        <p:nvPicPr>
          <p:cNvPr id="15" name="Picture 14">
            <a:extLst>
              <a:ext uri="{FF2B5EF4-FFF2-40B4-BE49-F238E27FC236}">
                <a16:creationId xmlns:a16="http://schemas.microsoft.com/office/drawing/2014/main" id="{220C6882-2C70-A705-0981-E51EFD6FE6FA}"/>
              </a:ext>
            </a:extLst>
          </p:cNvPr>
          <p:cNvPicPr>
            <a:picLocks noChangeAspect="1"/>
          </p:cNvPicPr>
          <p:nvPr/>
        </p:nvPicPr>
        <p:blipFill rotWithShape="1">
          <a:blip r:embed="rId2"/>
          <a:srcRect l="50000"/>
          <a:stretch/>
        </p:blipFill>
        <p:spPr>
          <a:xfrm>
            <a:off x="0" y="2705784"/>
            <a:ext cx="11289980" cy="3429000"/>
          </a:xfrm>
          <a:prstGeom prst="rect">
            <a:avLst/>
          </a:prstGeom>
        </p:spPr>
      </p:pic>
    </p:spTree>
    <p:extLst>
      <p:ext uri="{BB962C8B-B14F-4D97-AF65-F5344CB8AC3E}">
        <p14:creationId xmlns:p14="http://schemas.microsoft.com/office/powerpoint/2010/main" val="3067788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A590595D-D214-785D-13C4-E1AB1DDAE6D7}"/>
                  </a:ext>
                </a:extLst>
              </p:cNvPr>
              <p:cNvGraphicFramePr>
                <a:graphicFrameLocks noGrp="1"/>
              </p:cNvGraphicFramePr>
              <p:nvPr>
                <p:extLst>
                  <p:ext uri="{D42A27DB-BD31-4B8C-83A1-F6EECF244321}">
                    <p14:modId xmlns:p14="http://schemas.microsoft.com/office/powerpoint/2010/main" val="4185023667"/>
                  </p:ext>
                </p:extLst>
              </p:nvPr>
            </p:nvGraphicFramePr>
            <p:xfrm>
              <a:off x="0" y="66675"/>
              <a:ext cx="12192000" cy="67913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A590595D-D214-785D-13C4-E1AB1DDAE6D7}"/>
                  </a:ext>
                </a:extLst>
              </p:cNvPr>
              <p:cNvPicPr>
                <a:picLocks noGrp="1" noRot="1" noChangeAspect="1" noMove="1" noResize="1" noEditPoints="1" noAdjustHandles="1" noChangeArrowheads="1" noChangeShapeType="1"/>
              </p:cNvPicPr>
              <p:nvPr/>
            </p:nvPicPr>
            <p:blipFill>
              <a:blip r:embed="rId3"/>
              <a:stretch>
                <a:fillRect/>
              </a:stretch>
            </p:blipFill>
            <p:spPr>
              <a:xfrm>
                <a:off x="0" y="66675"/>
                <a:ext cx="12192000" cy="6791325"/>
              </a:xfrm>
              <a:prstGeom prst="rect">
                <a:avLst/>
              </a:prstGeom>
            </p:spPr>
          </p:pic>
        </mc:Fallback>
      </mc:AlternateContent>
      <p:sp>
        <p:nvSpPr>
          <p:cNvPr id="3" name="TextBox 2">
            <a:extLst>
              <a:ext uri="{FF2B5EF4-FFF2-40B4-BE49-F238E27FC236}">
                <a16:creationId xmlns:a16="http://schemas.microsoft.com/office/drawing/2014/main" id="{435095FC-B0DB-7253-FBDF-C8041799045F}"/>
              </a:ext>
            </a:extLst>
          </p:cNvPr>
          <p:cNvSpPr txBox="1"/>
          <p:nvPr/>
        </p:nvSpPr>
        <p:spPr>
          <a:xfrm>
            <a:off x="0" y="6211669"/>
            <a:ext cx="8779583" cy="646331"/>
          </a:xfrm>
          <a:prstGeom prst="rect">
            <a:avLst/>
          </a:prstGeom>
          <a:solidFill>
            <a:schemeClr val="accent1"/>
          </a:solidFill>
        </p:spPr>
        <p:txBody>
          <a:bodyPr wrap="none" rtlCol="0">
            <a:spAutoFit/>
          </a:bodyPr>
          <a:lstStyle/>
          <a:p>
            <a:r>
              <a:rPr lang="en-GB" sz="3600" dirty="0"/>
              <a:t>Visualizations </a:t>
            </a:r>
            <a:r>
              <a:rPr lang="en-GB" sz="2800" dirty="0"/>
              <a:t>(Results per Weekday and League)</a:t>
            </a:r>
            <a:endParaRPr lang="en-GB" sz="3600" dirty="0"/>
          </a:p>
        </p:txBody>
      </p:sp>
    </p:spTree>
    <p:extLst>
      <p:ext uri="{BB962C8B-B14F-4D97-AF65-F5344CB8AC3E}">
        <p14:creationId xmlns:p14="http://schemas.microsoft.com/office/powerpoint/2010/main" val="1407896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123DD-D085-4326-B5AF-9CEA3349F136}"/>
              </a:ext>
            </a:extLst>
          </p:cNvPr>
          <p:cNvSpPr txBox="1"/>
          <p:nvPr/>
        </p:nvSpPr>
        <p:spPr>
          <a:xfrm>
            <a:off x="7394083" y="2598003"/>
            <a:ext cx="4578841" cy="830997"/>
          </a:xfrm>
          <a:prstGeom prst="rect">
            <a:avLst/>
          </a:prstGeom>
          <a:noFill/>
        </p:spPr>
        <p:txBody>
          <a:bodyPr wrap="square" rtlCol="0" anchor="ctr">
            <a:spAutoFit/>
          </a:bodyPr>
          <a:lstStyle/>
          <a:p>
            <a:r>
              <a:rPr lang="en-GB" altLang="ko-KR" sz="4800" b="1" dirty="0">
                <a:solidFill>
                  <a:schemeClr val="accent1"/>
                </a:solidFill>
                <a:cs typeface="Arial" pitchFamily="34" charset="0"/>
              </a:rPr>
              <a:t>Questions ???</a:t>
            </a:r>
            <a:endParaRPr lang="ko-KR" altLang="en-US" sz="4800" b="1" dirty="0">
              <a:solidFill>
                <a:schemeClr val="accent1"/>
              </a:solidFill>
              <a:cs typeface="Arial" pitchFamily="34" charset="0"/>
            </a:endParaRPr>
          </a:p>
        </p:txBody>
      </p:sp>
    </p:spTree>
    <p:extLst>
      <p:ext uri="{BB962C8B-B14F-4D97-AF65-F5344CB8AC3E}">
        <p14:creationId xmlns:p14="http://schemas.microsoft.com/office/powerpoint/2010/main" val="1546356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D5CAFB-09EE-4A0C-A3A3-C49D47A70F38}"/>
              </a:ext>
            </a:extLst>
          </p:cNvPr>
          <p:cNvSpPr/>
          <p:nvPr/>
        </p:nvSpPr>
        <p:spPr>
          <a:xfrm>
            <a:off x="0" y="4627285"/>
            <a:ext cx="12192000" cy="2230715"/>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4949362-7A77-4E5D-AD90-EC35B661D7F5}"/>
              </a:ext>
            </a:extLst>
          </p:cNvPr>
          <p:cNvGrpSpPr/>
          <p:nvPr/>
        </p:nvGrpSpPr>
        <p:grpSpPr>
          <a:xfrm>
            <a:off x="4043060" y="482988"/>
            <a:ext cx="4874512" cy="4317675"/>
            <a:chOff x="4043060" y="627366"/>
            <a:chExt cx="4874512" cy="4317675"/>
          </a:xfrm>
        </p:grpSpPr>
        <p:pic>
          <p:nvPicPr>
            <p:cNvPr id="6" name="Picture 5">
              <a:extLst>
                <a:ext uri="{FF2B5EF4-FFF2-40B4-BE49-F238E27FC236}">
                  <a16:creationId xmlns:a16="http://schemas.microsoft.com/office/drawing/2014/main" id="{F3DA3BAA-35E1-4F1B-A794-0857F2ECB408}"/>
                </a:ext>
              </a:extLst>
            </p:cNvPr>
            <p:cNvPicPr>
              <a:picLocks noChangeAspect="1"/>
            </p:cNvPicPr>
            <p:nvPr/>
          </p:nvPicPr>
          <p:blipFill>
            <a:blip r:embed="rId2">
              <a:extLst>
                <a:ext uri="{BEBA8EAE-BF5A-486C-A8C5-ECC9F3942E4B}">
                  <a14:imgProps xmlns:a14="http://schemas.microsoft.com/office/drawing/2010/main">
                    <a14:imgLayer r:embed="rId3">
                      <a14:imgEffect>
                        <a14:saturation sat="112000"/>
                      </a14:imgEffect>
                      <a14:imgEffect>
                        <a14:brightnessContrast bright="-5000" contrast="6000"/>
                      </a14:imgEffect>
                    </a14:imgLayer>
                  </a14:imgProps>
                </a:ext>
                <a:ext uri="{28A0092B-C50C-407E-A947-70E740481C1C}">
                  <a14:useLocalDpi xmlns:a14="http://schemas.microsoft.com/office/drawing/2010/main" val="0"/>
                </a:ext>
              </a:extLst>
            </a:blip>
            <a:stretch>
              <a:fillRect/>
            </a:stretch>
          </p:blipFill>
          <p:spPr>
            <a:xfrm>
              <a:off x="4043060" y="627366"/>
              <a:ext cx="4874512" cy="3919710"/>
            </a:xfrm>
            <a:prstGeom prst="rect">
              <a:avLst/>
            </a:prstGeom>
          </p:spPr>
        </p:pic>
        <p:pic>
          <p:nvPicPr>
            <p:cNvPr id="7" name="Picture 6">
              <a:extLst>
                <a:ext uri="{FF2B5EF4-FFF2-40B4-BE49-F238E27FC236}">
                  <a16:creationId xmlns:a16="http://schemas.microsoft.com/office/drawing/2014/main" id="{81084C62-0763-4D7B-9800-3FF98704C40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contrast="15000"/>
                      </a14:imgEffect>
                    </a14:imgLayer>
                  </a14:imgProps>
                </a:ext>
                <a:ext uri="{28A0092B-C50C-407E-A947-70E740481C1C}">
                  <a14:useLocalDpi xmlns:a14="http://schemas.microsoft.com/office/drawing/2010/main" val="0"/>
                </a:ext>
              </a:extLst>
            </a:blip>
            <a:stretch>
              <a:fillRect/>
            </a:stretch>
          </p:blipFill>
          <p:spPr>
            <a:xfrm>
              <a:off x="6014112" y="4176408"/>
              <a:ext cx="768633" cy="768633"/>
            </a:xfrm>
            <a:prstGeom prst="rect">
              <a:avLst/>
            </a:prstGeom>
          </p:spPr>
        </p:pic>
      </p:grpSp>
      <p:sp>
        <p:nvSpPr>
          <p:cNvPr id="4" name="TextBox 3">
            <a:extLst>
              <a:ext uri="{FF2B5EF4-FFF2-40B4-BE49-F238E27FC236}">
                <a16:creationId xmlns:a16="http://schemas.microsoft.com/office/drawing/2014/main" id="{DF691C40-340A-44BC-A6B3-C3A20A9ED913}"/>
              </a:ext>
            </a:extLst>
          </p:cNvPr>
          <p:cNvSpPr txBox="1"/>
          <p:nvPr/>
        </p:nvSpPr>
        <p:spPr>
          <a:xfrm>
            <a:off x="0" y="4927801"/>
            <a:ext cx="12192000" cy="995209"/>
          </a:xfrm>
          <a:prstGeom prst="rect">
            <a:avLst/>
          </a:prstGeom>
          <a:noFill/>
        </p:spPr>
        <p:txBody>
          <a:bodyPr wrap="square" rtlCol="0" anchor="ctr">
            <a:spAutoFit/>
          </a:bodyPr>
          <a:lstStyle/>
          <a:p>
            <a:pPr algn="ctr"/>
            <a:r>
              <a:rPr lang="en-US" altLang="ko-KR" sz="5867" dirty="0">
                <a:solidFill>
                  <a:schemeClr val="tx1">
                    <a:lumMod val="85000"/>
                    <a:lumOff val="15000"/>
                  </a:schemeClr>
                </a:solidFill>
                <a:cs typeface="Arial" pitchFamily="34" charset="0"/>
              </a:rPr>
              <a:t>Thank You</a:t>
            </a:r>
            <a:endParaRPr lang="ko-KR" altLang="en-US" sz="5867"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0" y="6039083"/>
            <a:ext cx="12191852" cy="666977"/>
          </a:xfrm>
          <a:prstGeom prst="rect">
            <a:avLst/>
          </a:prstGeom>
          <a:noFill/>
        </p:spPr>
        <p:txBody>
          <a:bodyPr wrap="square" rtlCol="0" anchor="ctr">
            <a:spAutoFit/>
          </a:bodyPr>
          <a:lstStyle/>
          <a:p>
            <a:pPr algn="ctr"/>
            <a:r>
              <a:rPr lang="en-US" altLang="ko-KR" sz="1867" dirty="0" err="1">
                <a:solidFill>
                  <a:schemeClr val="tx1">
                    <a:lumMod val="85000"/>
                    <a:lumOff val="15000"/>
                  </a:schemeClr>
                </a:solidFill>
                <a:cs typeface="Arial" pitchFamily="34" charset="0"/>
              </a:rPr>
              <a:t>Gkouma</a:t>
            </a:r>
            <a:r>
              <a:rPr lang="en-US" altLang="ko-KR" sz="1867" dirty="0">
                <a:solidFill>
                  <a:schemeClr val="tx1">
                    <a:lumMod val="85000"/>
                    <a:lumOff val="15000"/>
                  </a:schemeClr>
                </a:solidFill>
                <a:cs typeface="Arial" pitchFamily="34" charset="0"/>
              </a:rPr>
              <a:t> Konstantina (f2822208)</a:t>
            </a:r>
          </a:p>
          <a:p>
            <a:pPr algn="ctr"/>
            <a:r>
              <a:rPr lang="en-US" altLang="ko-KR" sz="1867" dirty="0">
                <a:solidFill>
                  <a:schemeClr val="tx1">
                    <a:lumMod val="85000"/>
                    <a:lumOff val="15000"/>
                  </a:schemeClr>
                </a:solidFill>
                <a:cs typeface="Arial" pitchFamily="34" charset="0"/>
              </a:rPr>
              <a:t>Souflas </a:t>
            </a:r>
            <a:r>
              <a:rPr lang="en-US" altLang="ko-KR" sz="1867" dirty="0" err="1">
                <a:solidFill>
                  <a:schemeClr val="tx1">
                    <a:lumMod val="85000"/>
                    <a:lumOff val="15000"/>
                  </a:schemeClr>
                </a:solidFill>
                <a:cs typeface="Arial" pitchFamily="34" charset="0"/>
              </a:rPr>
              <a:t>Eleftherios-Efthymios</a:t>
            </a:r>
            <a:r>
              <a:rPr lang="en-US" altLang="ko-KR" sz="1867" dirty="0">
                <a:solidFill>
                  <a:schemeClr val="tx1">
                    <a:lumMod val="85000"/>
                    <a:lumOff val="15000"/>
                  </a:schemeClr>
                </a:solidFill>
                <a:cs typeface="Arial" pitchFamily="34" charset="0"/>
              </a:rPr>
              <a:t> (f2822217)</a:t>
            </a:r>
            <a:endParaRPr lang="ko-KR" altLang="en-US" sz="1867"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8CE6B1-D855-4277-8967-4A72B4D411B2}"/>
              </a:ext>
            </a:extLst>
          </p:cNvPr>
          <p:cNvGrpSpPr/>
          <p:nvPr/>
        </p:nvGrpSpPr>
        <p:grpSpPr>
          <a:xfrm>
            <a:off x="-10831" y="2304805"/>
            <a:ext cx="12192138" cy="2425819"/>
            <a:chOff x="-10831" y="2304805"/>
            <a:chExt cx="12192138" cy="2425819"/>
          </a:xfrm>
        </p:grpSpPr>
        <p:sp>
          <p:nvSpPr>
            <p:cNvPr id="63" name="Rectangle 62">
              <a:extLst>
                <a:ext uri="{FF2B5EF4-FFF2-40B4-BE49-F238E27FC236}">
                  <a16:creationId xmlns:a16="http://schemas.microsoft.com/office/drawing/2014/main"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88" name="Picture 87">
              <a:extLst>
                <a:ext uri="{FF2B5EF4-FFF2-40B4-BE49-F238E27FC236}">
                  <a16:creationId xmlns:a16="http://schemas.microsoft.com/office/drawing/2014/main"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grpSp>
        <p:nvGrpSpPr>
          <p:cNvPr id="64" name="Group 63">
            <a:extLst>
              <a:ext uri="{FF2B5EF4-FFF2-40B4-BE49-F238E27FC236}">
                <a16:creationId xmlns:a16="http://schemas.microsoft.com/office/drawing/2014/main" id="{AC1D0DAB-60B4-426F-81C5-3E773C258FCE}"/>
              </a:ext>
            </a:extLst>
          </p:cNvPr>
          <p:cNvGrpSpPr/>
          <p:nvPr/>
        </p:nvGrpSpPr>
        <p:grpSpPr>
          <a:xfrm>
            <a:off x="7114314" y="883069"/>
            <a:ext cx="4122687" cy="5212774"/>
            <a:chOff x="7523746" y="706607"/>
            <a:chExt cx="4122687" cy="5212774"/>
          </a:xfrm>
        </p:grpSpPr>
        <p:pic>
          <p:nvPicPr>
            <p:cNvPr id="35" name="Picture 34">
              <a:extLst>
                <a:ext uri="{FF2B5EF4-FFF2-40B4-BE49-F238E27FC236}">
                  <a16:creationId xmlns:a16="http://schemas.microsoft.com/office/drawing/2014/main" id="{AA266C67-5069-4585-B7CA-10E95E9E4A70}"/>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7857883" y="706607"/>
              <a:ext cx="3788550" cy="4966615"/>
            </a:xfrm>
            <a:prstGeom prst="rect">
              <a:avLst/>
            </a:prstGeom>
          </p:spPr>
        </p:pic>
        <p:grpSp>
          <p:nvGrpSpPr>
            <p:cNvPr id="36" name="Group 35">
              <a:extLst>
                <a:ext uri="{FF2B5EF4-FFF2-40B4-BE49-F238E27FC236}">
                  <a16:creationId xmlns:a16="http://schemas.microsoft.com/office/drawing/2014/main" id="{D9A876E0-27A1-49E8-B893-C9D017CF4E1A}"/>
                </a:ext>
              </a:extLst>
            </p:cNvPr>
            <p:cNvGrpSpPr/>
            <p:nvPr/>
          </p:nvGrpSpPr>
          <p:grpSpPr>
            <a:xfrm>
              <a:off x="7523746" y="4789662"/>
              <a:ext cx="901291" cy="1129719"/>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grpSp>
      <p:grpSp>
        <p:nvGrpSpPr>
          <p:cNvPr id="82" name="Group 81">
            <a:extLst>
              <a:ext uri="{FF2B5EF4-FFF2-40B4-BE49-F238E27FC236}">
                <a16:creationId xmlns:a16="http://schemas.microsoft.com/office/drawing/2014/main" id="{3D983AE6-FFA1-4F14-A305-EF9E55CD87CB}"/>
              </a:ext>
            </a:extLst>
          </p:cNvPr>
          <p:cNvGrpSpPr/>
          <p:nvPr/>
        </p:nvGrpSpPr>
        <p:grpSpPr>
          <a:xfrm>
            <a:off x="9568146" y="333858"/>
            <a:ext cx="1527407" cy="1082705"/>
            <a:chOff x="9344861" y="193880"/>
            <a:chExt cx="1861937" cy="1319838"/>
          </a:xfrm>
        </p:grpSpPr>
        <p:sp>
          <p:nvSpPr>
            <p:cNvPr id="65" name="Cross 64">
              <a:extLst>
                <a:ext uri="{FF2B5EF4-FFF2-40B4-BE49-F238E27FC236}">
                  <a16:creationId xmlns:a16="http://schemas.microsoft.com/office/drawing/2014/main"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48A2979-A456-4286-B8FC-8FF4C0C58EFD}"/>
              </a:ext>
            </a:extLst>
          </p:cNvPr>
          <p:cNvSpPr txBox="1"/>
          <p:nvPr/>
        </p:nvSpPr>
        <p:spPr>
          <a:xfrm>
            <a:off x="10693" y="2511834"/>
            <a:ext cx="6123407" cy="1569660"/>
          </a:xfrm>
          <a:prstGeom prst="rect">
            <a:avLst/>
          </a:prstGeom>
          <a:noFill/>
        </p:spPr>
        <p:txBody>
          <a:bodyPr wrap="square" rtlCol="0" anchor="ctr">
            <a:spAutoFit/>
          </a:bodyPr>
          <a:lstStyle/>
          <a:p>
            <a:pPr algn="r"/>
            <a:r>
              <a:rPr lang="en-US" altLang="ko-KR" sz="4800" dirty="0">
                <a:solidFill>
                  <a:schemeClr val="bg1"/>
                </a:solidFill>
                <a:cs typeface="Arial" pitchFamily="34" charset="0"/>
              </a:rPr>
              <a:t>Introduction &amp; Business Goal</a:t>
            </a:r>
            <a:endParaRPr lang="ko-KR" altLang="en-US" sz="4800" dirty="0">
              <a:solidFill>
                <a:schemeClr val="bg1"/>
              </a:solidFill>
              <a:cs typeface="Arial" pitchFamily="34" charset="0"/>
            </a:endParaRPr>
          </a:p>
        </p:txBody>
      </p:sp>
    </p:spTree>
    <p:extLst>
      <p:ext uri="{BB962C8B-B14F-4D97-AF65-F5344CB8AC3E}">
        <p14:creationId xmlns:p14="http://schemas.microsoft.com/office/powerpoint/2010/main" val="11005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64573C-81B9-4381-A798-84EBC7AED2FB}"/>
              </a:ext>
            </a:extLst>
          </p:cNvPr>
          <p:cNvSpPr>
            <a:spLocks noGrp="1"/>
          </p:cNvSpPr>
          <p:nvPr>
            <p:ph type="body" sz="quarter" idx="10"/>
          </p:nvPr>
        </p:nvSpPr>
        <p:spPr/>
        <p:txBody>
          <a:bodyPr/>
          <a:lstStyle/>
          <a:p>
            <a:r>
              <a:rPr lang="en-US" dirty="0"/>
              <a:t>Introduction</a:t>
            </a:r>
          </a:p>
        </p:txBody>
      </p:sp>
      <p:grpSp>
        <p:nvGrpSpPr>
          <p:cNvPr id="27" name="Group 26">
            <a:extLst>
              <a:ext uri="{FF2B5EF4-FFF2-40B4-BE49-F238E27FC236}">
                <a16:creationId xmlns:a16="http://schemas.microsoft.com/office/drawing/2014/main" id="{4C8366F5-4FD3-46EE-BE11-370451E330C2}"/>
              </a:ext>
            </a:extLst>
          </p:cNvPr>
          <p:cNvGrpSpPr/>
          <p:nvPr/>
        </p:nvGrpSpPr>
        <p:grpSpPr>
          <a:xfrm>
            <a:off x="7197984" y="2163349"/>
            <a:ext cx="4117716" cy="4182760"/>
            <a:chOff x="6084168" y="1875695"/>
            <a:chExt cx="2842224" cy="4182760"/>
          </a:xfrm>
        </p:grpSpPr>
        <p:sp>
          <p:nvSpPr>
            <p:cNvPr id="28" name="TextBox 27">
              <a:extLst>
                <a:ext uri="{FF2B5EF4-FFF2-40B4-BE49-F238E27FC236}">
                  <a16:creationId xmlns:a16="http://schemas.microsoft.com/office/drawing/2014/main" id="{E68FDDEB-6428-415C-AC0D-C5113D2FE748}"/>
                </a:ext>
              </a:extLst>
            </p:cNvPr>
            <p:cNvSpPr txBox="1"/>
            <p:nvPr/>
          </p:nvSpPr>
          <p:spPr>
            <a:xfrm>
              <a:off x="6085587" y="1875695"/>
              <a:ext cx="2840805" cy="897682"/>
            </a:xfrm>
            <a:prstGeom prst="rect">
              <a:avLst/>
            </a:prstGeom>
            <a:noFill/>
          </p:spPr>
          <p:txBody>
            <a:bodyPr wrap="square" lIns="72000" tIns="0" rIns="36000" bIns="0" rtlCol="0">
              <a:spAutoFit/>
            </a:bodyPr>
            <a:lstStyle/>
            <a:p>
              <a:pPr>
                <a:lnSpc>
                  <a:spcPts val="3500"/>
                </a:lnSpc>
              </a:pPr>
              <a:r>
                <a:rPr lang="en-US" altLang="ko-KR" sz="3200" b="1" dirty="0">
                  <a:solidFill>
                    <a:schemeClr val="accent1"/>
                  </a:solidFill>
                  <a:cs typeface="Arial" pitchFamily="34" charset="0"/>
                </a:rPr>
                <a:t>“People should not gamble/bet”</a:t>
              </a:r>
              <a:endParaRPr lang="ko-KR" altLang="en-US" sz="3200" b="1" dirty="0">
                <a:solidFill>
                  <a:schemeClr val="accent1"/>
                </a:solidFill>
                <a:cs typeface="Arial" pitchFamily="34" charset="0"/>
              </a:endParaRPr>
            </a:p>
          </p:txBody>
        </p:sp>
        <p:grpSp>
          <p:nvGrpSpPr>
            <p:cNvPr id="29" name="Group 28">
              <a:extLst>
                <a:ext uri="{FF2B5EF4-FFF2-40B4-BE49-F238E27FC236}">
                  <a16:creationId xmlns:a16="http://schemas.microsoft.com/office/drawing/2014/main" id="{49CBC0ED-5B83-411F-832E-8D9830DA1A97}"/>
                </a:ext>
              </a:extLst>
            </p:cNvPr>
            <p:cNvGrpSpPr/>
            <p:nvPr/>
          </p:nvGrpSpPr>
          <p:grpSpPr>
            <a:xfrm>
              <a:off x="6084168" y="2895621"/>
              <a:ext cx="2842224" cy="3162834"/>
              <a:chOff x="6084168" y="3048562"/>
              <a:chExt cx="2842224" cy="3162834"/>
            </a:xfrm>
          </p:grpSpPr>
          <p:sp>
            <p:nvSpPr>
              <p:cNvPr id="30" name="TextBox 29">
                <a:extLst>
                  <a:ext uri="{FF2B5EF4-FFF2-40B4-BE49-F238E27FC236}">
                    <a16:creationId xmlns:a16="http://schemas.microsoft.com/office/drawing/2014/main" id="{06B9FAC8-3420-4541-AC92-8EF54E3AE91F}"/>
                  </a:ext>
                </a:extLst>
              </p:cNvPr>
              <p:cNvSpPr txBox="1"/>
              <p:nvPr/>
            </p:nvSpPr>
            <p:spPr>
              <a:xfrm>
                <a:off x="6085587" y="3718406"/>
                <a:ext cx="2836816" cy="2492990"/>
              </a:xfrm>
              <a:prstGeom prst="rect">
                <a:avLst/>
              </a:prstGeom>
              <a:noFill/>
            </p:spPr>
            <p:txBody>
              <a:bodyPr wrap="square" lIns="72000" rIns="108000" rtlCol="0">
                <a:spAutoFit/>
              </a:bodyPr>
              <a:lstStyle/>
              <a:p>
                <a:r>
                  <a:rPr lang="en-GB" altLang="ko-KR" sz="1200" dirty="0">
                    <a:solidFill>
                      <a:schemeClr val="tx1">
                        <a:lumMod val="75000"/>
                        <a:lumOff val="25000"/>
                      </a:schemeClr>
                    </a:solidFill>
                  </a:rPr>
                  <a:t>Predicting sports results and making a bet on the outcome is known as sports betting. The frequency and types of sports betting varies according to culture and country of residence, with most bets being placed on amateur and professional levels of football/soccer, American football, basketball, baseball, hockey, track cycling, car racing, mixed martial arts, and boxing.</a:t>
                </a:r>
              </a:p>
              <a:p>
                <a:endParaRPr lang="en-GB" altLang="ko-KR" sz="1200" dirty="0">
                  <a:solidFill>
                    <a:schemeClr val="tx1">
                      <a:lumMod val="75000"/>
                      <a:lumOff val="25000"/>
                    </a:schemeClr>
                  </a:solidFill>
                </a:endParaRPr>
              </a:p>
              <a:p>
                <a:r>
                  <a:rPr lang="en-GB" altLang="ko-KR" sz="1200" dirty="0">
                    <a:solidFill>
                      <a:schemeClr val="tx1">
                        <a:lumMod val="75000"/>
                        <a:lumOff val="25000"/>
                      </a:schemeClr>
                    </a:solidFill>
                  </a:rPr>
                  <a:t>Owning or investing on a betting/gambling company can be very profitable. If sport betting companies gain large profits, it is due to the existence of betters who bet their money on their odds and of course they lose their money. And sometimes an enormous amount of it.</a:t>
                </a:r>
                <a:endParaRPr lang="en-US" altLang="ko-KR" sz="1200" dirty="0">
                  <a:solidFill>
                    <a:schemeClr val="tx1">
                      <a:lumMod val="75000"/>
                      <a:lumOff val="25000"/>
                    </a:schemeClr>
                  </a:solidFill>
                </a:endParaRPr>
              </a:p>
            </p:txBody>
          </p:sp>
          <p:sp>
            <p:nvSpPr>
              <p:cNvPr id="31" name="TextBox 30">
                <a:extLst>
                  <a:ext uri="{FF2B5EF4-FFF2-40B4-BE49-F238E27FC236}">
                    <a16:creationId xmlns:a16="http://schemas.microsoft.com/office/drawing/2014/main" id="{9C9E92EF-9451-4906-8B68-4A5B4B59B120}"/>
                  </a:ext>
                </a:extLst>
              </p:cNvPr>
              <p:cNvSpPr txBox="1"/>
              <p:nvPr/>
            </p:nvSpPr>
            <p:spPr>
              <a:xfrm>
                <a:off x="6084168" y="3048562"/>
                <a:ext cx="2842224" cy="276999"/>
              </a:xfrm>
              <a:prstGeom prst="rect">
                <a:avLst/>
              </a:prstGeom>
              <a:noFill/>
            </p:spPr>
            <p:txBody>
              <a:bodyPr wrap="square" lIns="72000" tIns="0" rIns="36000" bIns="0" rtlCol="0">
                <a:spAutoFit/>
              </a:bodyPr>
              <a:lstStyle/>
              <a:p>
                <a:r>
                  <a:rPr lang="en-US" altLang="ko-KR" dirty="0">
                    <a:solidFill>
                      <a:schemeClr val="tx1">
                        <a:lumMod val="75000"/>
                        <a:lumOff val="25000"/>
                      </a:schemeClr>
                    </a:solidFill>
                    <a:cs typeface="Arial" pitchFamily="34" charset="0"/>
                  </a:rPr>
                  <a:t>- Not an ethical/philosophical statement</a:t>
                </a:r>
                <a:endParaRPr lang="ko-KR" altLang="en-US" dirty="0">
                  <a:solidFill>
                    <a:schemeClr val="tx1">
                      <a:lumMod val="75000"/>
                      <a:lumOff val="25000"/>
                    </a:schemeClr>
                  </a:solidFill>
                  <a:cs typeface="Arial" pitchFamily="34" charset="0"/>
                </a:endParaRPr>
              </a:p>
            </p:txBody>
          </p:sp>
        </p:grpSp>
      </p:grpSp>
      <p:sp>
        <p:nvSpPr>
          <p:cNvPr id="32" name="Oval 31">
            <a:extLst>
              <a:ext uri="{FF2B5EF4-FFF2-40B4-BE49-F238E27FC236}">
                <a16:creationId xmlns:a16="http://schemas.microsoft.com/office/drawing/2014/main" id="{162E198F-9203-4861-BCA6-87519694862E}"/>
              </a:ext>
            </a:extLst>
          </p:cNvPr>
          <p:cNvSpPr/>
          <p:nvPr/>
        </p:nvSpPr>
        <p:spPr>
          <a:xfrm>
            <a:off x="3408324" y="2044520"/>
            <a:ext cx="1432356" cy="14323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2DFB8E79-36C1-4EF1-A625-4305CC0F2A97}"/>
              </a:ext>
            </a:extLst>
          </p:cNvPr>
          <p:cNvSpPr/>
          <p:nvPr/>
        </p:nvSpPr>
        <p:spPr>
          <a:xfrm>
            <a:off x="2836505" y="3754453"/>
            <a:ext cx="1432356" cy="14323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46152772-EAE2-4013-BFED-3F27BADDA1DC}"/>
              </a:ext>
            </a:extLst>
          </p:cNvPr>
          <p:cNvSpPr/>
          <p:nvPr/>
        </p:nvSpPr>
        <p:spPr>
          <a:xfrm>
            <a:off x="1109909" y="4262077"/>
            <a:ext cx="1432356" cy="14323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자유형: 도형 36">
            <a:extLst>
              <a:ext uri="{FF2B5EF4-FFF2-40B4-BE49-F238E27FC236}">
                <a16:creationId xmlns:a16="http://schemas.microsoft.com/office/drawing/2014/main" id="{1CD53F40-5A0B-4BA0-AA52-567AEA20FEB3}"/>
              </a:ext>
            </a:extLst>
          </p:cNvPr>
          <p:cNvSpPr/>
          <p:nvPr/>
        </p:nvSpPr>
        <p:spPr>
          <a:xfrm rot="20811759">
            <a:off x="-481050" y="2040666"/>
            <a:ext cx="6384745" cy="3657374"/>
          </a:xfrm>
          <a:custGeom>
            <a:avLst/>
            <a:gdLst>
              <a:gd name="connsiteX0" fmla="*/ 6317827 w 6384745"/>
              <a:gd name="connsiteY0" fmla="*/ 0 h 3657374"/>
              <a:gd name="connsiteX1" fmla="*/ 6384745 w 6384745"/>
              <a:gd name="connsiteY1" fmla="*/ 50557 h 3657374"/>
              <a:gd name="connsiteX2" fmla="*/ 5172745 w 6384745"/>
              <a:gd name="connsiteY2" fmla="*/ 300515 h 3657374"/>
              <a:gd name="connsiteX3" fmla="*/ 4059342 w 6384745"/>
              <a:gd name="connsiteY3" fmla="*/ 677474 h 3657374"/>
              <a:gd name="connsiteX4" fmla="*/ 4400636 w 6384745"/>
              <a:gd name="connsiteY4" fmla="*/ 1824535 h 3657374"/>
              <a:gd name="connsiteX5" fmla="*/ 4396495 w 6384745"/>
              <a:gd name="connsiteY5" fmla="*/ 1831995 h 3657374"/>
              <a:gd name="connsiteX6" fmla="*/ 4742295 w 6384745"/>
              <a:gd name="connsiteY6" fmla="*/ 2918976 h 3657374"/>
              <a:gd name="connsiteX7" fmla="*/ 3716324 w 6384745"/>
              <a:gd name="connsiteY7" fmla="*/ 3526559 h 3657374"/>
              <a:gd name="connsiteX8" fmla="*/ 2923941 w 6384745"/>
              <a:gd name="connsiteY8" fmla="*/ 2659002 h 3657374"/>
              <a:gd name="connsiteX9" fmla="*/ 2916014 w 6384745"/>
              <a:gd name="connsiteY9" fmla="*/ 2659337 h 3657374"/>
              <a:gd name="connsiteX10" fmla="*/ 2043420 w 6384745"/>
              <a:gd name="connsiteY10" fmla="*/ 1840309 h 3657374"/>
              <a:gd name="connsiteX11" fmla="*/ 1223054 w 6384745"/>
              <a:gd name="connsiteY11" fmla="*/ 2525483 h 3657374"/>
              <a:gd name="connsiteX12" fmla="*/ 1207635 w 6384745"/>
              <a:gd name="connsiteY12" fmla="*/ 2680585 h 3657374"/>
              <a:gd name="connsiteX13" fmla="*/ 1209576 w 6384745"/>
              <a:gd name="connsiteY13" fmla="*/ 2680522 h 3657374"/>
              <a:gd name="connsiteX14" fmla="*/ 294736 w 6384745"/>
              <a:gd name="connsiteY14" fmla="*/ 3656865 h 3657374"/>
              <a:gd name="connsiteX15" fmla="*/ 12163 w 6384745"/>
              <a:gd name="connsiteY15" fmla="*/ 3623498 h 3657374"/>
              <a:gd name="connsiteX16" fmla="*/ 0 w 6384745"/>
              <a:gd name="connsiteY16" fmla="*/ 3619489 h 3657374"/>
              <a:gd name="connsiteX17" fmla="*/ 20206 w 6384745"/>
              <a:gd name="connsiteY17" fmla="*/ 3532917 h 3657374"/>
              <a:gd name="connsiteX18" fmla="*/ 35754 w 6384745"/>
              <a:gd name="connsiteY18" fmla="*/ 3538041 h 3657374"/>
              <a:gd name="connsiteX19" fmla="*/ 291855 w 6384745"/>
              <a:gd name="connsiteY19" fmla="*/ 3568282 h 3657374"/>
              <a:gd name="connsiteX20" fmla="*/ 1109199 w 6384745"/>
              <a:gd name="connsiteY20" fmla="*/ 2856686 h 3657374"/>
              <a:gd name="connsiteX21" fmla="*/ 1120779 w 6384745"/>
              <a:gd name="connsiteY21" fmla="*/ 2686554 h 3657374"/>
              <a:gd name="connsiteX22" fmla="*/ 1117395 w 6384745"/>
              <a:gd name="connsiteY22" fmla="*/ 2685764 h 3657374"/>
              <a:gd name="connsiteX23" fmla="*/ 1117170 w 6384745"/>
              <a:gd name="connsiteY23" fmla="*/ 2677170 h 3657374"/>
              <a:gd name="connsiteX24" fmla="*/ 1123225 w 6384745"/>
              <a:gd name="connsiteY24" fmla="*/ 2676706 h 3657374"/>
              <a:gd name="connsiteX25" fmla="*/ 2041651 w 6384745"/>
              <a:gd name="connsiteY25" fmla="*/ 1756459 h 3657374"/>
              <a:gd name="connsiteX26" fmla="*/ 2997869 w 6384745"/>
              <a:gd name="connsiteY26" fmla="*/ 2634756 h 3657374"/>
              <a:gd name="connsiteX27" fmla="*/ 3004992 w 6384745"/>
              <a:gd name="connsiteY27" fmla="*/ 2634455 h 3657374"/>
              <a:gd name="connsiteX28" fmla="*/ 3729114 w 6384745"/>
              <a:gd name="connsiteY28" fmla="*/ 3443670 h 3657374"/>
              <a:gd name="connsiteX29" fmla="*/ 4663465 w 6384745"/>
              <a:gd name="connsiteY29" fmla="*/ 2890345 h 3657374"/>
              <a:gd name="connsiteX30" fmla="*/ 4301973 w 6384745"/>
              <a:gd name="connsiteY30" fmla="*/ 1866380 h 3657374"/>
              <a:gd name="connsiteX31" fmla="*/ 4303980 w 6384745"/>
              <a:gd name="connsiteY31" fmla="*/ 1863056 h 3657374"/>
              <a:gd name="connsiteX32" fmla="*/ 3985172 w 6384745"/>
              <a:gd name="connsiteY32" fmla="*/ 638326 h 3657374"/>
              <a:gd name="connsiteX33" fmla="*/ 5061376 w 6384745"/>
              <a:gd name="connsiteY33" fmla="*/ 170051 h 3657374"/>
              <a:gd name="connsiteX34" fmla="*/ 5172781 w 6384745"/>
              <a:gd name="connsiteY34" fmla="*/ 209004 h 3657374"/>
              <a:gd name="connsiteX35" fmla="*/ 5175129 w 6384745"/>
              <a:gd name="connsiteY35" fmla="*/ 205328 h 3657374"/>
              <a:gd name="connsiteX36" fmla="*/ 6317827 w 6384745"/>
              <a:gd name="connsiteY36" fmla="*/ 0 h 365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384745" h="3657374">
                <a:moveTo>
                  <a:pt x="6317827" y="0"/>
                </a:moveTo>
                <a:lnTo>
                  <a:pt x="6384745" y="50557"/>
                </a:lnTo>
                <a:cubicBezTo>
                  <a:pt x="6099318" y="428355"/>
                  <a:pt x="5579572" y="532755"/>
                  <a:pt x="5172745" y="300515"/>
                </a:cubicBezTo>
                <a:cubicBezTo>
                  <a:pt x="4762196" y="110361"/>
                  <a:pt x="4272083" y="274413"/>
                  <a:pt x="4059342" y="677474"/>
                </a:cubicBezTo>
                <a:cubicBezTo>
                  <a:pt x="3842129" y="1089008"/>
                  <a:pt x="3993777" y="1598687"/>
                  <a:pt x="4400636" y="1824535"/>
                </a:cubicBezTo>
                <a:lnTo>
                  <a:pt x="4396495" y="1831995"/>
                </a:lnTo>
                <a:cubicBezTo>
                  <a:pt x="4744176" y="2071112"/>
                  <a:pt x="4888120" y="2517468"/>
                  <a:pt x="4742295" y="2918976"/>
                </a:cubicBezTo>
                <a:cubicBezTo>
                  <a:pt x="4589213" y="3340468"/>
                  <a:pt x="4159511" y="3594939"/>
                  <a:pt x="3716324" y="3526559"/>
                </a:cubicBezTo>
                <a:cubicBezTo>
                  <a:pt x="3280119" y="3459256"/>
                  <a:pt x="2950636" y="3097673"/>
                  <a:pt x="2923941" y="2659002"/>
                </a:cubicBezTo>
                <a:lnTo>
                  <a:pt x="2916014" y="2659337"/>
                </a:lnTo>
                <a:cubicBezTo>
                  <a:pt x="2896379" y="2194411"/>
                  <a:pt x="2508655" y="1830489"/>
                  <a:pt x="2043420" y="1840309"/>
                </a:cubicBezTo>
                <a:cubicBezTo>
                  <a:pt x="1636338" y="1848901"/>
                  <a:pt x="1300622" y="2140881"/>
                  <a:pt x="1223054" y="2525483"/>
                </a:cubicBezTo>
                <a:lnTo>
                  <a:pt x="1207635" y="2680585"/>
                </a:lnTo>
                <a:lnTo>
                  <a:pt x="1209576" y="2680522"/>
                </a:lnTo>
                <a:cubicBezTo>
                  <a:pt x="1226560" y="3202758"/>
                  <a:pt x="816972" y="3639882"/>
                  <a:pt x="294736" y="3656865"/>
                </a:cubicBezTo>
                <a:cubicBezTo>
                  <a:pt x="196817" y="3660050"/>
                  <a:pt x="101890" y="3648237"/>
                  <a:pt x="12163" y="3623498"/>
                </a:cubicBezTo>
                <a:lnTo>
                  <a:pt x="0" y="3619489"/>
                </a:lnTo>
                <a:lnTo>
                  <a:pt x="20206" y="3532917"/>
                </a:lnTo>
                <a:lnTo>
                  <a:pt x="35754" y="3538041"/>
                </a:lnTo>
                <a:cubicBezTo>
                  <a:pt x="117075" y="3560463"/>
                  <a:pt x="203109" y="3571168"/>
                  <a:pt x="291855" y="3568282"/>
                </a:cubicBezTo>
                <a:cubicBezTo>
                  <a:pt x="706004" y="3554814"/>
                  <a:pt x="1041986" y="3249809"/>
                  <a:pt x="1109199" y="2856686"/>
                </a:cubicBezTo>
                <a:lnTo>
                  <a:pt x="1120779" y="2686554"/>
                </a:lnTo>
                <a:lnTo>
                  <a:pt x="1117395" y="2685764"/>
                </a:lnTo>
                <a:lnTo>
                  <a:pt x="1117170" y="2677170"/>
                </a:lnTo>
                <a:lnTo>
                  <a:pt x="1123225" y="2676706"/>
                </a:lnTo>
                <a:cubicBezTo>
                  <a:pt x="1132317" y="2174296"/>
                  <a:pt x="1537053" y="1767111"/>
                  <a:pt x="2041651" y="1756459"/>
                </a:cubicBezTo>
                <a:cubicBezTo>
                  <a:pt x="2545448" y="1745826"/>
                  <a:pt x="2966468" y="2134321"/>
                  <a:pt x="2997869" y="2634756"/>
                </a:cubicBezTo>
                <a:lnTo>
                  <a:pt x="3004992" y="2634455"/>
                </a:lnTo>
                <a:cubicBezTo>
                  <a:pt x="3022224" y="3042476"/>
                  <a:pt x="3325505" y="3381396"/>
                  <a:pt x="3729114" y="3443670"/>
                </a:cubicBezTo>
                <a:cubicBezTo>
                  <a:pt x="4132722" y="3505944"/>
                  <a:pt x="4524054" y="3274197"/>
                  <a:pt x="4663465" y="2890345"/>
                </a:cubicBezTo>
                <a:cubicBezTo>
                  <a:pt x="4802877" y="2506492"/>
                  <a:pt x="4651475" y="2077630"/>
                  <a:pt x="4301973" y="1866380"/>
                </a:cubicBezTo>
                <a:lnTo>
                  <a:pt x="4303980" y="1863056"/>
                </a:lnTo>
                <a:cubicBezTo>
                  <a:pt x="3899505" y="1601560"/>
                  <a:pt x="3756996" y="1070628"/>
                  <a:pt x="3985172" y="638326"/>
                </a:cubicBezTo>
                <a:cubicBezTo>
                  <a:pt x="4193869" y="242924"/>
                  <a:pt x="4645658" y="56995"/>
                  <a:pt x="5061376" y="170051"/>
                </a:cubicBezTo>
                <a:cubicBezTo>
                  <a:pt x="5098993" y="180281"/>
                  <a:pt x="5136314" y="192959"/>
                  <a:pt x="5172781" y="209004"/>
                </a:cubicBezTo>
                <a:lnTo>
                  <a:pt x="5175129" y="205328"/>
                </a:lnTo>
                <a:cubicBezTo>
                  <a:pt x="5551266" y="445470"/>
                  <a:pt x="6048820" y="356066"/>
                  <a:pt x="631782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solidFill>
                <a:schemeClr val="tx1"/>
              </a:solidFill>
            </a:endParaRPr>
          </a:p>
        </p:txBody>
      </p:sp>
      <p:grpSp>
        <p:nvGrpSpPr>
          <p:cNvPr id="36" name="Group 35">
            <a:extLst>
              <a:ext uri="{FF2B5EF4-FFF2-40B4-BE49-F238E27FC236}">
                <a16:creationId xmlns:a16="http://schemas.microsoft.com/office/drawing/2014/main" id="{BA851FCA-C301-4BA4-B041-20CC7CD883EF}"/>
              </a:ext>
            </a:extLst>
          </p:cNvPr>
          <p:cNvGrpSpPr/>
          <p:nvPr/>
        </p:nvGrpSpPr>
        <p:grpSpPr>
          <a:xfrm>
            <a:off x="2683190" y="5393952"/>
            <a:ext cx="2980997" cy="742062"/>
            <a:chOff x="575693" y="4067336"/>
            <a:chExt cx="2330517" cy="867949"/>
          </a:xfrm>
        </p:grpSpPr>
        <p:sp>
          <p:nvSpPr>
            <p:cNvPr id="37" name="TextBox 36">
              <a:extLst>
                <a:ext uri="{FF2B5EF4-FFF2-40B4-BE49-F238E27FC236}">
                  <a16:creationId xmlns:a16="http://schemas.microsoft.com/office/drawing/2014/main" id="{734C6397-908F-41D7-AC1F-91B174268BBB}"/>
                </a:ext>
              </a:extLst>
            </p:cNvPr>
            <p:cNvSpPr txBox="1"/>
            <p:nvPr/>
          </p:nvSpPr>
          <p:spPr>
            <a:xfrm>
              <a:off x="578400" y="4395301"/>
              <a:ext cx="2318193" cy="539984"/>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194.63 billion dollars, </a:t>
              </a:r>
              <a:r>
                <a:rPr lang="en-GB" altLang="ko-KR" sz="1200" dirty="0">
                  <a:solidFill>
                    <a:schemeClr val="tx1">
                      <a:lumMod val="75000"/>
                      <a:lumOff val="25000"/>
                    </a:schemeClr>
                  </a:solidFill>
                  <a:cs typeface="Arial" pitchFamily="34" charset="0"/>
                </a:rPr>
                <a:t>as the sector witnessed a recovery in demand</a:t>
              </a:r>
              <a:endParaRPr lang="en-US" altLang="ko-KR" sz="1200"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CB91EDB1-6855-4691-92DB-02001F90AAAE}"/>
                </a:ext>
              </a:extLst>
            </p:cNvPr>
            <p:cNvSpPr txBox="1"/>
            <p:nvPr/>
          </p:nvSpPr>
          <p:spPr>
            <a:xfrm>
              <a:off x="575693" y="4067336"/>
              <a:ext cx="2330517" cy="359990"/>
            </a:xfrm>
            <a:prstGeom prst="rect">
              <a:avLst/>
            </a:prstGeom>
            <a:noFill/>
          </p:spPr>
          <p:txBody>
            <a:bodyPr wrap="square" lIns="90000" rIns="108000" rtlCol="0">
              <a:spAutoFit/>
            </a:bodyPr>
            <a:lstStyle/>
            <a:p>
              <a:r>
                <a:rPr lang="en-US" altLang="ko-KR" sz="1400" b="1" dirty="0">
                  <a:solidFill>
                    <a:schemeClr val="tx1">
                      <a:lumMod val="75000"/>
                      <a:lumOff val="25000"/>
                    </a:schemeClr>
                  </a:solidFill>
                  <a:cs typeface="Arial" pitchFamily="34" charset="0"/>
                </a:rPr>
                <a:t>2021</a:t>
              </a:r>
              <a:endParaRPr lang="ko-KR" altLang="en-US" sz="1400" b="1"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DFCB8A5B-6DC3-4883-991F-920E7B65B9B7}"/>
              </a:ext>
            </a:extLst>
          </p:cNvPr>
          <p:cNvGrpSpPr/>
          <p:nvPr/>
        </p:nvGrpSpPr>
        <p:grpSpPr>
          <a:xfrm>
            <a:off x="4637128" y="4007267"/>
            <a:ext cx="2079754" cy="926727"/>
            <a:chOff x="575693" y="4067337"/>
            <a:chExt cx="1625933" cy="1083943"/>
          </a:xfrm>
        </p:grpSpPr>
        <p:sp>
          <p:nvSpPr>
            <p:cNvPr id="40" name="TextBox 39">
              <a:extLst>
                <a:ext uri="{FF2B5EF4-FFF2-40B4-BE49-F238E27FC236}">
                  <a16:creationId xmlns:a16="http://schemas.microsoft.com/office/drawing/2014/main" id="{1ADE1673-A365-420A-9989-025DE39D8591}"/>
                </a:ext>
              </a:extLst>
            </p:cNvPr>
            <p:cNvSpPr txBox="1"/>
            <p:nvPr/>
          </p:nvSpPr>
          <p:spPr>
            <a:xfrm>
              <a:off x="578400" y="4395301"/>
              <a:ext cx="1617335" cy="75597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172.89 billion dollars, due to COVID-19 pandemic restrictions</a:t>
              </a:r>
            </a:p>
          </p:txBody>
        </p:sp>
        <p:sp>
          <p:nvSpPr>
            <p:cNvPr id="41" name="TextBox 40">
              <a:extLst>
                <a:ext uri="{FF2B5EF4-FFF2-40B4-BE49-F238E27FC236}">
                  <a16:creationId xmlns:a16="http://schemas.microsoft.com/office/drawing/2014/main" id="{BEEA9C2E-3180-4BC8-8AB4-5A591F53A4D9}"/>
                </a:ext>
              </a:extLst>
            </p:cNvPr>
            <p:cNvSpPr txBox="1"/>
            <p:nvPr/>
          </p:nvSpPr>
          <p:spPr>
            <a:xfrm>
              <a:off x="575693" y="4067337"/>
              <a:ext cx="1625933" cy="359990"/>
            </a:xfrm>
            <a:prstGeom prst="rect">
              <a:avLst/>
            </a:prstGeom>
            <a:noFill/>
          </p:spPr>
          <p:txBody>
            <a:bodyPr wrap="square" lIns="90000" rIns="108000" rtlCol="0">
              <a:spAutoFit/>
            </a:bodyPr>
            <a:lstStyle/>
            <a:p>
              <a:r>
                <a:rPr lang="en-US" altLang="ko-KR" sz="1400" b="1" dirty="0">
                  <a:solidFill>
                    <a:schemeClr val="tx1">
                      <a:lumMod val="75000"/>
                      <a:lumOff val="25000"/>
                    </a:schemeClr>
                  </a:solidFill>
                  <a:cs typeface="Arial" pitchFamily="34" charset="0"/>
                </a:rPr>
                <a:t>2020</a:t>
              </a:r>
              <a:endParaRPr lang="ko-KR" altLang="en-US" sz="1400" b="1" dirty="0">
                <a:solidFill>
                  <a:schemeClr val="tx1">
                    <a:lumMod val="75000"/>
                    <a:lumOff val="25000"/>
                  </a:schemeClr>
                </a:solidFill>
                <a:cs typeface="Arial" pitchFamily="34" charset="0"/>
              </a:endParaRPr>
            </a:p>
          </p:txBody>
        </p:sp>
      </p:grpSp>
      <p:grpSp>
        <p:nvGrpSpPr>
          <p:cNvPr id="42" name="Group 41">
            <a:extLst>
              <a:ext uri="{FF2B5EF4-FFF2-40B4-BE49-F238E27FC236}">
                <a16:creationId xmlns:a16="http://schemas.microsoft.com/office/drawing/2014/main" id="{F53275EF-03AD-479A-A22B-87F15285CC5F}"/>
              </a:ext>
            </a:extLst>
          </p:cNvPr>
          <p:cNvGrpSpPr/>
          <p:nvPr/>
        </p:nvGrpSpPr>
        <p:grpSpPr>
          <a:xfrm>
            <a:off x="961094" y="2297336"/>
            <a:ext cx="2079754" cy="742061"/>
            <a:chOff x="575693" y="4067337"/>
            <a:chExt cx="1625933" cy="867949"/>
          </a:xfrm>
        </p:grpSpPr>
        <p:sp>
          <p:nvSpPr>
            <p:cNvPr id="43" name="TextBox 42">
              <a:extLst>
                <a:ext uri="{FF2B5EF4-FFF2-40B4-BE49-F238E27FC236}">
                  <a16:creationId xmlns:a16="http://schemas.microsoft.com/office/drawing/2014/main" id="{F954F341-B83B-4F12-84F8-FB232E63A426}"/>
                </a:ext>
              </a:extLst>
            </p:cNvPr>
            <p:cNvSpPr txBox="1"/>
            <p:nvPr/>
          </p:nvSpPr>
          <p:spPr>
            <a:xfrm>
              <a:off x="578400" y="4395301"/>
              <a:ext cx="1617335" cy="539985"/>
            </a:xfrm>
            <a:prstGeom prst="rect">
              <a:avLst/>
            </a:prstGeom>
            <a:noFill/>
          </p:spPr>
          <p:txBody>
            <a:bodyPr wrap="square" rtlCol="0">
              <a:spAutoFit/>
            </a:bodyPr>
            <a:lstStyle/>
            <a:p>
              <a:pPr algn="r"/>
              <a:r>
                <a:rPr lang="en-GB" altLang="ko-KR" sz="1200" dirty="0">
                  <a:solidFill>
                    <a:schemeClr val="tx1">
                      <a:lumMod val="75000"/>
                      <a:lumOff val="25000"/>
                    </a:schemeClr>
                  </a:solidFill>
                  <a:cs typeface="Arial" pitchFamily="34" charset="0"/>
                </a:rPr>
                <a:t>Market size of the sports betting and lottery sector</a:t>
              </a:r>
              <a:endParaRPr lang="en-US" altLang="ko-KR" sz="12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9221CDEE-0D15-4813-BBCA-80CBB82670C8}"/>
                </a:ext>
              </a:extLst>
            </p:cNvPr>
            <p:cNvSpPr txBox="1"/>
            <p:nvPr/>
          </p:nvSpPr>
          <p:spPr>
            <a:xfrm>
              <a:off x="575693" y="4067337"/>
              <a:ext cx="1625933" cy="359990"/>
            </a:xfrm>
            <a:prstGeom prst="rect">
              <a:avLst/>
            </a:prstGeom>
            <a:noFill/>
          </p:spPr>
          <p:txBody>
            <a:bodyPr wrap="square" lIns="90000" rIns="108000" rtlCol="0">
              <a:spAutoFit/>
            </a:bodyPr>
            <a:lstStyle/>
            <a:p>
              <a:pPr algn="r"/>
              <a:r>
                <a:rPr lang="en-US" altLang="ko-KR" sz="1400" b="1" dirty="0">
                  <a:solidFill>
                    <a:schemeClr val="tx1">
                      <a:lumMod val="75000"/>
                      <a:lumOff val="25000"/>
                    </a:schemeClr>
                  </a:solidFill>
                  <a:cs typeface="Arial" pitchFamily="34" charset="0"/>
                </a:rPr>
                <a:t>2019</a:t>
              </a:r>
              <a:endParaRPr lang="ko-KR" altLang="en-US" sz="1400" b="1" dirty="0">
                <a:solidFill>
                  <a:schemeClr val="tx1">
                    <a:lumMod val="75000"/>
                    <a:lumOff val="25000"/>
                  </a:schemeClr>
                </a:solidFill>
                <a:cs typeface="Arial" pitchFamily="34" charset="0"/>
              </a:endParaRPr>
            </a:p>
          </p:txBody>
        </p:sp>
      </p:grpSp>
      <p:sp>
        <p:nvSpPr>
          <p:cNvPr id="45" name="TextBox 44">
            <a:extLst>
              <a:ext uri="{FF2B5EF4-FFF2-40B4-BE49-F238E27FC236}">
                <a16:creationId xmlns:a16="http://schemas.microsoft.com/office/drawing/2014/main" id="{8C63CA33-F384-4DB9-81CF-FB823C63462F}"/>
              </a:ext>
            </a:extLst>
          </p:cNvPr>
          <p:cNvSpPr txBox="1"/>
          <p:nvPr/>
        </p:nvSpPr>
        <p:spPr>
          <a:xfrm>
            <a:off x="3499920" y="2838600"/>
            <a:ext cx="1270790" cy="369332"/>
          </a:xfrm>
          <a:prstGeom prst="rect">
            <a:avLst/>
          </a:prstGeom>
          <a:noFill/>
        </p:spPr>
        <p:txBody>
          <a:bodyPr wrap="square" lIns="0" tIns="0" rIns="0" bIns="0" rtlCol="0">
            <a:spAutoFit/>
          </a:bodyPr>
          <a:lstStyle/>
          <a:p>
            <a:pPr algn="ctr"/>
            <a:r>
              <a:rPr lang="en-US" altLang="ko-KR" sz="2400" dirty="0">
                <a:solidFill>
                  <a:schemeClr val="bg1"/>
                </a:solidFill>
                <a:cs typeface="Arial" pitchFamily="34" charset="0"/>
              </a:rPr>
              <a:t>220,56 b.</a:t>
            </a:r>
            <a:endParaRPr lang="ko-KR" altLang="en-US" dirty="0">
              <a:solidFill>
                <a:schemeClr val="bg1"/>
              </a:solidFill>
              <a:cs typeface="Arial" pitchFamily="34" charset="0"/>
            </a:endParaRPr>
          </a:p>
        </p:txBody>
      </p:sp>
      <p:sp>
        <p:nvSpPr>
          <p:cNvPr id="46" name="TextBox 45">
            <a:extLst>
              <a:ext uri="{FF2B5EF4-FFF2-40B4-BE49-F238E27FC236}">
                <a16:creationId xmlns:a16="http://schemas.microsoft.com/office/drawing/2014/main" id="{7D700756-8ED9-4675-B5A4-E52A43FD9F58}"/>
              </a:ext>
            </a:extLst>
          </p:cNvPr>
          <p:cNvSpPr txBox="1"/>
          <p:nvPr/>
        </p:nvSpPr>
        <p:spPr>
          <a:xfrm>
            <a:off x="2915804" y="4519274"/>
            <a:ext cx="1270790" cy="430887"/>
          </a:xfrm>
          <a:prstGeom prst="rect">
            <a:avLst/>
          </a:prstGeom>
          <a:noFill/>
        </p:spPr>
        <p:txBody>
          <a:bodyPr wrap="square" lIns="0" tIns="0" rIns="0" bIns="0" rtlCol="0">
            <a:spAutoFit/>
          </a:bodyPr>
          <a:lstStyle/>
          <a:p>
            <a:pPr algn="ctr"/>
            <a:r>
              <a:rPr lang="en-US" altLang="ko-KR" sz="2800" dirty="0">
                <a:solidFill>
                  <a:schemeClr val="bg1"/>
                </a:solidFill>
                <a:cs typeface="Arial" pitchFamily="34" charset="0"/>
              </a:rPr>
              <a:t>21.6</a:t>
            </a:r>
            <a:r>
              <a:rPr lang="en-US" altLang="ko-KR" sz="2000" dirty="0">
                <a:solidFill>
                  <a:schemeClr val="bg1"/>
                </a:solidFill>
                <a:cs typeface="Arial" pitchFamily="34" charset="0"/>
              </a:rPr>
              <a:t>%</a:t>
            </a:r>
          </a:p>
        </p:txBody>
      </p:sp>
      <p:sp>
        <p:nvSpPr>
          <p:cNvPr id="47" name="TextBox 46">
            <a:extLst>
              <a:ext uri="{FF2B5EF4-FFF2-40B4-BE49-F238E27FC236}">
                <a16:creationId xmlns:a16="http://schemas.microsoft.com/office/drawing/2014/main" id="{0CC27337-1E1F-4050-9996-D8BEB6D25D7C}"/>
              </a:ext>
            </a:extLst>
          </p:cNvPr>
          <p:cNvSpPr txBox="1"/>
          <p:nvPr/>
        </p:nvSpPr>
        <p:spPr>
          <a:xfrm>
            <a:off x="1210526" y="5045300"/>
            <a:ext cx="1270790" cy="430887"/>
          </a:xfrm>
          <a:prstGeom prst="rect">
            <a:avLst/>
          </a:prstGeom>
          <a:noFill/>
        </p:spPr>
        <p:txBody>
          <a:bodyPr wrap="square" lIns="0" tIns="0" rIns="0" bIns="0" rtlCol="0">
            <a:spAutoFit/>
          </a:bodyPr>
          <a:lstStyle/>
          <a:p>
            <a:pPr algn="ctr"/>
            <a:r>
              <a:rPr lang="en-US" altLang="ko-KR" sz="2800" dirty="0">
                <a:solidFill>
                  <a:schemeClr val="bg1"/>
                </a:solidFill>
                <a:cs typeface="Arial" pitchFamily="34" charset="0"/>
              </a:rPr>
              <a:t>12.6</a:t>
            </a:r>
            <a:r>
              <a:rPr lang="en-US" altLang="ko-KR" sz="2000" dirty="0">
                <a:solidFill>
                  <a:schemeClr val="bg1"/>
                </a:solidFill>
                <a:cs typeface="Arial" pitchFamily="34" charset="0"/>
              </a:rPr>
              <a:t>%</a:t>
            </a:r>
            <a:endParaRPr lang="ko-KR" altLang="en-US" sz="2000" dirty="0">
              <a:solidFill>
                <a:schemeClr val="bg1"/>
              </a:solidFill>
              <a:cs typeface="Arial" pitchFamily="34" charset="0"/>
            </a:endParaRPr>
          </a:p>
        </p:txBody>
      </p:sp>
      <p:sp>
        <p:nvSpPr>
          <p:cNvPr id="3" name="Block Arc 11">
            <a:extLst>
              <a:ext uri="{FF2B5EF4-FFF2-40B4-BE49-F238E27FC236}">
                <a16:creationId xmlns:a16="http://schemas.microsoft.com/office/drawing/2014/main" id="{2A13632E-3E57-BCEE-310C-EC5B157A8D94}"/>
              </a:ext>
            </a:extLst>
          </p:cNvPr>
          <p:cNvSpPr/>
          <p:nvPr/>
        </p:nvSpPr>
        <p:spPr>
          <a:xfrm rot="10800000">
            <a:off x="3964449" y="2171885"/>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Rectangle 15">
            <a:extLst>
              <a:ext uri="{FF2B5EF4-FFF2-40B4-BE49-F238E27FC236}">
                <a16:creationId xmlns:a16="http://schemas.microsoft.com/office/drawing/2014/main" id="{645E3DC8-F4C5-DC6D-FF34-8927B641B960}"/>
              </a:ext>
            </a:extLst>
          </p:cNvPr>
          <p:cNvSpPr/>
          <p:nvPr/>
        </p:nvSpPr>
        <p:spPr>
          <a:xfrm rot="5400000">
            <a:off x="3315101" y="3946946"/>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686524E4-C184-C09A-C325-C77BF04EE491}"/>
              </a:ext>
            </a:extLst>
          </p:cNvPr>
          <p:cNvSpPr txBox="1"/>
          <p:nvPr/>
        </p:nvSpPr>
        <p:spPr>
          <a:xfrm>
            <a:off x="964152" y="6317743"/>
            <a:ext cx="5752730" cy="230832"/>
          </a:xfrm>
          <a:prstGeom prst="rect">
            <a:avLst/>
          </a:prstGeom>
          <a:noFill/>
        </p:spPr>
        <p:txBody>
          <a:bodyPr wrap="square" rtlCol="0">
            <a:spAutoFit/>
          </a:bodyPr>
          <a:lstStyle/>
          <a:p>
            <a:r>
              <a:rPr lang="en-GB" sz="900" dirty="0"/>
              <a:t>Source: https://www.statista.com/statistics/1186240/sports-betting-and-lottery-industry-market-size-global/</a:t>
            </a:r>
          </a:p>
        </p:txBody>
      </p:sp>
      <p:sp>
        <p:nvSpPr>
          <p:cNvPr id="6" name="Rectangle 7">
            <a:extLst>
              <a:ext uri="{FF2B5EF4-FFF2-40B4-BE49-F238E27FC236}">
                <a16:creationId xmlns:a16="http://schemas.microsoft.com/office/drawing/2014/main" id="{E540B7B9-12B2-7018-6576-54E1F61B9397}"/>
              </a:ext>
            </a:extLst>
          </p:cNvPr>
          <p:cNvSpPr/>
          <p:nvPr/>
        </p:nvSpPr>
        <p:spPr>
          <a:xfrm>
            <a:off x="1610137" y="4420600"/>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547935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1A4C0-CB95-4335-90BF-38417A67933E}"/>
              </a:ext>
            </a:extLst>
          </p:cNvPr>
          <p:cNvSpPr>
            <a:spLocks noGrp="1"/>
          </p:cNvSpPr>
          <p:nvPr>
            <p:ph type="body" sz="quarter" idx="10"/>
          </p:nvPr>
        </p:nvSpPr>
        <p:spPr/>
        <p:txBody>
          <a:bodyPr/>
          <a:lstStyle/>
          <a:p>
            <a:r>
              <a:rPr lang="en-US" dirty="0"/>
              <a:t>Business Goal</a:t>
            </a:r>
          </a:p>
        </p:txBody>
      </p:sp>
      <p:grpSp>
        <p:nvGrpSpPr>
          <p:cNvPr id="3" name="Group 2">
            <a:extLst>
              <a:ext uri="{FF2B5EF4-FFF2-40B4-BE49-F238E27FC236}">
                <a16:creationId xmlns:a16="http://schemas.microsoft.com/office/drawing/2014/main" id="{5D861042-81FF-484F-A378-4FC3054AEC6D}"/>
              </a:ext>
            </a:extLst>
          </p:cNvPr>
          <p:cNvGrpSpPr/>
          <p:nvPr/>
        </p:nvGrpSpPr>
        <p:grpSpPr>
          <a:xfrm>
            <a:off x="610417" y="1929408"/>
            <a:ext cx="5472000" cy="1152128"/>
            <a:chOff x="-568416" y="1916832"/>
            <a:chExt cx="4104456" cy="1152128"/>
          </a:xfrm>
        </p:grpSpPr>
        <p:sp>
          <p:nvSpPr>
            <p:cNvPr id="4" name="Right Arrow 8">
              <a:extLst>
                <a:ext uri="{FF2B5EF4-FFF2-40B4-BE49-F238E27FC236}">
                  <a16:creationId xmlns:a16="http://schemas.microsoft.com/office/drawing/2014/main" id="{99CB5DDF-ED24-4208-824E-4BD6EA94FA25}"/>
                </a:ext>
              </a:extLst>
            </p:cNvPr>
            <p:cNvSpPr/>
            <p:nvPr/>
          </p:nvSpPr>
          <p:spPr>
            <a:xfrm>
              <a:off x="-568416" y="1916832"/>
              <a:ext cx="4104456" cy="1152128"/>
            </a:xfrm>
            <a:prstGeom prst="rightArrow">
              <a:avLst>
                <a:gd name="adj1" fmla="val 68188"/>
                <a:gd name="adj2" fmla="val 50000"/>
              </a:avLst>
            </a:prstGeom>
            <a:gradFill flip="none" rotWithShape="1">
              <a:gsLst>
                <a:gs pos="46000">
                  <a:schemeClr val="accent4"/>
                </a:gs>
                <a:gs pos="94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a:extLst>
                <a:ext uri="{FF2B5EF4-FFF2-40B4-BE49-F238E27FC236}">
                  <a16:creationId xmlns:a16="http://schemas.microsoft.com/office/drawing/2014/main" id="{689FD98B-7F15-4C06-900C-106287BC3ACC}"/>
                </a:ext>
              </a:extLst>
            </p:cNvPr>
            <p:cNvSpPr txBox="1"/>
            <p:nvPr/>
          </p:nvSpPr>
          <p:spPr>
            <a:xfrm>
              <a:off x="633925" y="2214555"/>
              <a:ext cx="2326398" cy="553998"/>
            </a:xfrm>
            <a:prstGeom prst="rect">
              <a:avLst/>
            </a:prstGeom>
            <a:noFill/>
          </p:spPr>
          <p:txBody>
            <a:bodyPr wrap="square" lIns="0" tIns="0" rIns="0" bIns="0" rtlCol="0" anchor="b">
              <a:spAutoFit/>
            </a:bodyPr>
            <a:lstStyle/>
            <a:p>
              <a:pPr algn="r"/>
              <a:r>
                <a:rPr lang="en-US" altLang="ko-KR" sz="3600" b="1" dirty="0">
                  <a:solidFill>
                    <a:schemeClr val="bg1"/>
                  </a:solidFill>
                </a:rPr>
                <a:t>Not Gambling</a:t>
              </a:r>
              <a:endParaRPr lang="ko-KR" altLang="en-US" sz="3600" b="1" dirty="0">
                <a:solidFill>
                  <a:schemeClr val="bg1"/>
                </a:solidFill>
              </a:endParaRPr>
            </a:p>
          </p:txBody>
        </p:sp>
      </p:grpSp>
      <p:grpSp>
        <p:nvGrpSpPr>
          <p:cNvPr id="6" name="Group 5">
            <a:extLst>
              <a:ext uri="{FF2B5EF4-FFF2-40B4-BE49-F238E27FC236}">
                <a16:creationId xmlns:a16="http://schemas.microsoft.com/office/drawing/2014/main" id="{04C6F489-BFC4-4170-80EA-9F1214928259}"/>
              </a:ext>
            </a:extLst>
          </p:cNvPr>
          <p:cNvGrpSpPr/>
          <p:nvPr/>
        </p:nvGrpSpPr>
        <p:grpSpPr>
          <a:xfrm>
            <a:off x="6105525" y="1929408"/>
            <a:ext cx="5472000" cy="1152128"/>
            <a:chOff x="4694684" y="1960632"/>
            <a:chExt cx="4104456" cy="1152128"/>
          </a:xfrm>
        </p:grpSpPr>
        <p:sp>
          <p:nvSpPr>
            <p:cNvPr id="7" name="Right Arrow 11">
              <a:extLst>
                <a:ext uri="{FF2B5EF4-FFF2-40B4-BE49-F238E27FC236}">
                  <a16:creationId xmlns:a16="http://schemas.microsoft.com/office/drawing/2014/main" id="{AC8EE3C0-8749-45EE-9476-68C65A045EFC}"/>
                </a:ext>
              </a:extLst>
            </p:cNvPr>
            <p:cNvSpPr/>
            <p:nvPr/>
          </p:nvSpPr>
          <p:spPr>
            <a:xfrm rot="10800000">
              <a:off x="4694684" y="1960632"/>
              <a:ext cx="4104456" cy="1152128"/>
            </a:xfrm>
            <a:prstGeom prst="rightArrow">
              <a:avLst>
                <a:gd name="adj1" fmla="val 68188"/>
                <a:gd name="adj2" fmla="val 50000"/>
              </a:avLst>
            </a:prstGeom>
            <a:gradFill flip="none" rotWithShape="1">
              <a:gsLst>
                <a:gs pos="46000">
                  <a:schemeClr val="accent2"/>
                </a:gs>
                <a:gs pos="94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extBox 7">
              <a:extLst>
                <a:ext uri="{FF2B5EF4-FFF2-40B4-BE49-F238E27FC236}">
                  <a16:creationId xmlns:a16="http://schemas.microsoft.com/office/drawing/2014/main" id="{B5BEA228-2FF4-4608-845C-91C64C01C753}"/>
                </a:ext>
              </a:extLst>
            </p:cNvPr>
            <p:cNvSpPr txBox="1"/>
            <p:nvPr/>
          </p:nvSpPr>
          <p:spPr>
            <a:xfrm>
              <a:off x="5272684" y="2258355"/>
              <a:ext cx="2327159" cy="553998"/>
            </a:xfrm>
            <a:prstGeom prst="rect">
              <a:avLst/>
            </a:prstGeom>
            <a:noFill/>
          </p:spPr>
          <p:txBody>
            <a:bodyPr wrap="square" lIns="0" tIns="0" rIns="0" bIns="0" rtlCol="0" anchor="b">
              <a:spAutoFit/>
            </a:bodyPr>
            <a:lstStyle/>
            <a:p>
              <a:r>
                <a:rPr lang="en-US" altLang="ko-KR" sz="3600" b="1" dirty="0">
                  <a:solidFill>
                    <a:schemeClr val="bg1"/>
                  </a:solidFill>
                </a:rPr>
                <a:t>Gambling</a:t>
              </a:r>
              <a:endParaRPr lang="ko-KR" altLang="en-US" sz="3600" b="1" dirty="0">
                <a:solidFill>
                  <a:schemeClr val="bg1"/>
                </a:solidFill>
              </a:endParaRPr>
            </a:p>
          </p:txBody>
        </p:sp>
      </p:grpSp>
      <p:grpSp>
        <p:nvGrpSpPr>
          <p:cNvPr id="9" name="Group 8">
            <a:extLst>
              <a:ext uri="{FF2B5EF4-FFF2-40B4-BE49-F238E27FC236}">
                <a16:creationId xmlns:a16="http://schemas.microsoft.com/office/drawing/2014/main" id="{CABE9577-F6E4-4047-BCE1-D02632A84FB1}"/>
              </a:ext>
            </a:extLst>
          </p:cNvPr>
          <p:cNvGrpSpPr/>
          <p:nvPr/>
        </p:nvGrpSpPr>
        <p:grpSpPr>
          <a:xfrm>
            <a:off x="2081649" y="3313839"/>
            <a:ext cx="3359796" cy="2562663"/>
            <a:chOff x="1395848" y="3256486"/>
            <a:chExt cx="2952327" cy="2562663"/>
          </a:xfrm>
        </p:grpSpPr>
        <p:sp>
          <p:nvSpPr>
            <p:cNvPr id="10" name="TextBox 9">
              <a:extLst>
                <a:ext uri="{FF2B5EF4-FFF2-40B4-BE49-F238E27FC236}">
                  <a16:creationId xmlns:a16="http://schemas.microsoft.com/office/drawing/2014/main" id="{FEC04F6D-C4B8-44E5-9A47-BD788295E5D3}"/>
                </a:ext>
              </a:extLst>
            </p:cNvPr>
            <p:cNvSpPr txBox="1"/>
            <p:nvPr/>
          </p:nvSpPr>
          <p:spPr>
            <a:xfrm>
              <a:off x="1395848" y="3510825"/>
              <a:ext cx="2952327" cy="2308324"/>
            </a:xfrm>
            <a:prstGeom prst="rect">
              <a:avLst/>
            </a:prstGeom>
            <a:noFill/>
          </p:spPr>
          <p:txBody>
            <a:bodyPr wrap="square" rtlCol="0">
              <a:spAutoFit/>
            </a:bodyPr>
            <a:lstStyle/>
            <a:p>
              <a:r>
                <a:rPr lang="en-GB" altLang="ko-KR" sz="1200" dirty="0">
                  <a:solidFill>
                    <a:schemeClr val="tx1">
                      <a:lumMod val="75000"/>
                      <a:lumOff val="25000"/>
                    </a:schemeClr>
                  </a:solidFill>
                </a:rPr>
                <a:t>People should earn their money from their regular jobs. Gambling or betting can lead to addiction. </a:t>
              </a:r>
            </a:p>
            <a:p>
              <a:endParaRPr lang="en-GB" altLang="ko-KR" sz="1200" dirty="0">
                <a:solidFill>
                  <a:schemeClr val="tx1">
                    <a:lumMod val="75000"/>
                    <a:lumOff val="25000"/>
                  </a:schemeClr>
                </a:solidFill>
              </a:endParaRPr>
            </a:p>
            <a:p>
              <a:r>
                <a:rPr lang="en-GB" altLang="ko-KR" sz="1200" dirty="0">
                  <a:solidFill>
                    <a:schemeClr val="tx1">
                      <a:lumMod val="75000"/>
                      <a:lumOff val="25000"/>
                    </a:schemeClr>
                  </a:solidFill>
                </a:rPr>
                <a:t>One solution to this problem and the most efficient one is to persuade betters not to bet again in their life.</a:t>
              </a:r>
            </a:p>
            <a:p>
              <a:endParaRPr lang="en-GB" altLang="ko-KR" sz="1200" dirty="0">
                <a:solidFill>
                  <a:schemeClr val="tx1">
                    <a:lumMod val="75000"/>
                    <a:lumOff val="25000"/>
                  </a:schemeClr>
                </a:solidFill>
              </a:endParaRPr>
            </a:p>
            <a:p>
              <a:r>
                <a:rPr lang="en-GB" altLang="ko-KR" sz="1200" dirty="0">
                  <a:solidFill>
                    <a:schemeClr val="tx1">
                      <a:lumMod val="75000"/>
                      <a:lumOff val="25000"/>
                    </a:schemeClr>
                  </a:solidFill>
                </a:rPr>
                <a:t>Due to the aspect of “easy money” and the fun of being lucky (rarely), it is a rather difficult case for someone to turn the most efficient solution to feasible. </a:t>
              </a:r>
              <a:endParaRPr lang="en-US" altLang="ko-KR" sz="1200" dirty="0">
                <a:solidFill>
                  <a:schemeClr val="tx1">
                    <a:lumMod val="75000"/>
                    <a:lumOff val="25000"/>
                  </a:schemeClr>
                </a:solidFill>
              </a:endParaRPr>
            </a:p>
          </p:txBody>
        </p:sp>
        <p:sp>
          <p:nvSpPr>
            <p:cNvPr id="11" name="TextBox 10">
              <a:extLst>
                <a:ext uri="{FF2B5EF4-FFF2-40B4-BE49-F238E27FC236}">
                  <a16:creationId xmlns:a16="http://schemas.microsoft.com/office/drawing/2014/main" id="{B28D80DA-67A4-4296-B4E0-A5CD4776174D}"/>
                </a:ext>
              </a:extLst>
            </p:cNvPr>
            <p:cNvSpPr txBox="1"/>
            <p:nvPr/>
          </p:nvSpPr>
          <p:spPr>
            <a:xfrm>
              <a:off x="1395848" y="3256486"/>
              <a:ext cx="2952327" cy="307777"/>
            </a:xfrm>
            <a:prstGeom prst="rect">
              <a:avLst/>
            </a:prstGeom>
            <a:noFill/>
          </p:spPr>
          <p:txBody>
            <a:bodyPr wrap="square" rtlCol="0">
              <a:spAutoFit/>
            </a:bodyPr>
            <a:lstStyle/>
            <a:p>
              <a:r>
                <a:rPr lang="en-US" altLang="ko-KR" sz="1400" b="1" dirty="0">
                  <a:solidFill>
                    <a:schemeClr val="tx1">
                      <a:lumMod val="75000"/>
                      <a:lumOff val="25000"/>
                    </a:schemeClr>
                  </a:solidFill>
                </a:rPr>
                <a:t>Persuade people not to gamble/bet</a:t>
              </a:r>
              <a:endParaRPr lang="ko-KR" altLang="en-US" sz="1400" b="1" dirty="0">
                <a:solidFill>
                  <a:schemeClr val="tx1">
                    <a:lumMod val="75000"/>
                    <a:lumOff val="25000"/>
                  </a:schemeClr>
                </a:solidFill>
              </a:endParaRPr>
            </a:p>
          </p:txBody>
        </p:sp>
      </p:grpSp>
      <p:grpSp>
        <p:nvGrpSpPr>
          <p:cNvPr id="14" name="Group 13">
            <a:extLst>
              <a:ext uri="{FF2B5EF4-FFF2-40B4-BE49-F238E27FC236}">
                <a16:creationId xmlns:a16="http://schemas.microsoft.com/office/drawing/2014/main" id="{D9B9A7E0-AD99-4DD3-9CB0-F3536FBD6C04}"/>
              </a:ext>
            </a:extLst>
          </p:cNvPr>
          <p:cNvGrpSpPr/>
          <p:nvPr/>
        </p:nvGrpSpPr>
        <p:grpSpPr>
          <a:xfrm>
            <a:off x="6761807" y="3313839"/>
            <a:ext cx="3359796" cy="2377997"/>
            <a:chOff x="1395848" y="3256486"/>
            <a:chExt cx="2952327" cy="2377997"/>
          </a:xfrm>
        </p:grpSpPr>
        <p:sp>
          <p:nvSpPr>
            <p:cNvPr id="15" name="TextBox 14">
              <a:extLst>
                <a:ext uri="{FF2B5EF4-FFF2-40B4-BE49-F238E27FC236}">
                  <a16:creationId xmlns:a16="http://schemas.microsoft.com/office/drawing/2014/main" id="{BAFE1DC3-F248-44A4-90D7-31EE3FB2577E}"/>
                </a:ext>
              </a:extLst>
            </p:cNvPr>
            <p:cNvSpPr txBox="1"/>
            <p:nvPr/>
          </p:nvSpPr>
          <p:spPr>
            <a:xfrm>
              <a:off x="1395848" y="3510825"/>
              <a:ext cx="2952327" cy="2123658"/>
            </a:xfrm>
            <a:prstGeom prst="rect">
              <a:avLst/>
            </a:prstGeom>
            <a:noFill/>
          </p:spPr>
          <p:txBody>
            <a:bodyPr wrap="square" rtlCol="0">
              <a:spAutoFit/>
            </a:bodyPr>
            <a:lstStyle/>
            <a:p>
              <a:pPr algn="r"/>
              <a:r>
                <a:rPr lang="en-US" altLang="ko-KR" sz="1200" dirty="0">
                  <a:solidFill>
                    <a:schemeClr val="tx1">
                      <a:lumMod val="75000"/>
                      <a:lumOff val="25000"/>
                    </a:schemeClr>
                  </a:solidFill>
                </a:rPr>
                <a:t> </a:t>
              </a:r>
              <a:r>
                <a:rPr lang="en-GB" altLang="ko-KR" sz="1200" dirty="0">
                  <a:solidFill>
                    <a:schemeClr val="tx1">
                      <a:lumMod val="75000"/>
                      <a:lumOff val="25000"/>
                    </a:schemeClr>
                  </a:solidFill>
                </a:rPr>
                <a:t>Big data that are flooded everywhere in our “web universe”. Someone could collect them and exploit them, making use of </a:t>
              </a:r>
            </a:p>
            <a:p>
              <a:pPr marL="171450" indent="-171450" algn="r">
                <a:buFontTx/>
                <a:buChar char="-"/>
              </a:pPr>
              <a:r>
                <a:rPr lang="en-GB" altLang="ko-KR" sz="1200" dirty="0">
                  <a:solidFill>
                    <a:schemeClr val="tx1">
                      <a:lumMod val="75000"/>
                      <a:lumOff val="25000"/>
                    </a:schemeClr>
                  </a:solidFill>
                </a:rPr>
                <a:t>databases to store them and </a:t>
              </a:r>
              <a:r>
                <a:rPr lang="en-US" altLang="ko-KR" sz="1200" dirty="0">
                  <a:solidFill>
                    <a:schemeClr val="tx1">
                      <a:lumMod val="75000"/>
                      <a:lumOff val="25000"/>
                    </a:schemeClr>
                  </a:solidFill>
                </a:rPr>
                <a:t>analyze</a:t>
              </a:r>
              <a:r>
                <a:rPr lang="en-GB" altLang="ko-KR" sz="1200" dirty="0">
                  <a:solidFill>
                    <a:schemeClr val="tx1">
                      <a:lumMod val="75000"/>
                      <a:lumOff val="25000"/>
                    </a:schemeClr>
                  </a:solidFill>
                </a:rPr>
                <a:t> them,</a:t>
              </a:r>
            </a:p>
            <a:p>
              <a:pPr marL="171450" indent="-171450" algn="r">
                <a:buFontTx/>
                <a:buChar char="-"/>
              </a:pPr>
              <a:r>
                <a:rPr lang="en-GB" altLang="ko-KR" sz="1200" dirty="0">
                  <a:solidFill>
                    <a:schemeClr val="tx1">
                      <a:lumMod val="75000"/>
                      <a:lumOff val="25000"/>
                    </a:schemeClr>
                  </a:solidFill>
                </a:rPr>
                <a:t>and statistics to extract some derivatives making use of descriptive, predictive, or even prescriptive statistics. </a:t>
              </a:r>
            </a:p>
            <a:p>
              <a:pPr marL="171450" indent="-171450" algn="r">
                <a:buFontTx/>
                <a:buChar char="-"/>
              </a:pPr>
              <a:endParaRPr lang="en-GB" altLang="ko-KR" sz="1200" dirty="0">
                <a:solidFill>
                  <a:schemeClr val="tx1">
                    <a:lumMod val="75000"/>
                    <a:lumOff val="25000"/>
                  </a:schemeClr>
                </a:solidFill>
              </a:endParaRPr>
            </a:p>
            <a:p>
              <a:pPr algn="r"/>
              <a:r>
                <a:rPr lang="en-GB" altLang="ko-KR" sz="1200" dirty="0">
                  <a:solidFill>
                    <a:schemeClr val="tx1">
                      <a:lumMod val="75000"/>
                      <a:lumOff val="25000"/>
                    </a:schemeClr>
                  </a:solidFill>
                </a:rPr>
                <a:t>In that case, he/she would not avoid losing some of his money but could minimize that amount as close to zero as possible. </a:t>
              </a:r>
              <a:endParaRPr lang="en-US" altLang="ko-KR" sz="1200" dirty="0">
                <a:solidFill>
                  <a:schemeClr val="tx1">
                    <a:lumMod val="75000"/>
                    <a:lumOff val="25000"/>
                  </a:schemeClr>
                </a:solidFill>
              </a:endParaRPr>
            </a:p>
          </p:txBody>
        </p:sp>
        <p:sp>
          <p:nvSpPr>
            <p:cNvPr id="16" name="TextBox 15">
              <a:extLst>
                <a:ext uri="{FF2B5EF4-FFF2-40B4-BE49-F238E27FC236}">
                  <a16:creationId xmlns:a16="http://schemas.microsoft.com/office/drawing/2014/main" id="{E9B3FF50-7770-4508-90D1-08BD91F8BE63}"/>
                </a:ext>
              </a:extLst>
            </p:cNvPr>
            <p:cNvSpPr txBox="1"/>
            <p:nvPr/>
          </p:nvSpPr>
          <p:spPr>
            <a:xfrm>
              <a:off x="1395848" y="3256486"/>
              <a:ext cx="2952327" cy="307777"/>
            </a:xfrm>
            <a:prstGeom prst="rect">
              <a:avLst/>
            </a:prstGeom>
            <a:noFill/>
          </p:spPr>
          <p:txBody>
            <a:bodyPr wrap="square" rtlCol="0">
              <a:spAutoFit/>
            </a:bodyPr>
            <a:lstStyle/>
            <a:p>
              <a:pPr algn="r"/>
              <a:r>
                <a:rPr lang="en-US" altLang="ko-KR" sz="1400" b="1" dirty="0">
                  <a:solidFill>
                    <a:schemeClr val="tx1">
                      <a:lumMod val="75000"/>
                      <a:lumOff val="25000"/>
                    </a:schemeClr>
                  </a:solidFill>
                </a:rPr>
                <a:t>Take advantage of big data</a:t>
              </a:r>
              <a:endParaRPr lang="ko-KR" altLang="en-US" sz="1400" b="1" dirty="0">
                <a:solidFill>
                  <a:schemeClr val="tx1">
                    <a:lumMod val="75000"/>
                    <a:lumOff val="25000"/>
                  </a:schemeClr>
                </a:solidFill>
              </a:endParaRPr>
            </a:p>
          </p:txBody>
        </p:sp>
      </p:grpSp>
      <p:sp>
        <p:nvSpPr>
          <p:cNvPr id="20" name="Rounded Rectangle 7">
            <a:extLst>
              <a:ext uri="{FF2B5EF4-FFF2-40B4-BE49-F238E27FC236}">
                <a16:creationId xmlns:a16="http://schemas.microsoft.com/office/drawing/2014/main" id="{F604E3D9-DA37-42E9-9922-330810CEF380}"/>
              </a:ext>
            </a:extLst>
          </p:cNvPr>
          <p:cNvSpPr/>
          <p:nvPr/>
        </p:nvSpPr>
        <p:spPr>
          <a:xfrm>
            <a:off x="10329725" y="3350476"/>
            <a:ext cx="504529" cy="43540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21" name="Picture 20">
            <a:extLst>
              <a:ext uri="{FF2B5EF4-FFF2-40B4-BE49-F238E27FC236}">
                <a16:creationId xmlns:a16="http://schemas.microsoft.com/office/drawing/2014/main" id="{0CA2F3D3-8371-F4D9-1741-85980816DFAC}"/>
              </a:ext>
            </a:extLst>
          </p:cNvPr>
          <p:cNvPicPr>
            <a:picLocks noChangeAspect="1"/>
          </p:cNvPicPr>
          <p:nvPr/>
        </p:nvPicPr>
        <p:blipFill>
          <a:blip r:embed="rId2"/>
          <a:stretch>
            <a:fillRect/>
          </a:stretch>
        </p:blipFill>
        <p:spPr>
          <a:xfrm>
            <a:off x="1113594" y="3313839"/>
            <a:ext cx="615749" cy="414564"/>
          </a:xfrm>
          <a:prstGeom prst="rect">
            <a:avLst/>
          </a:prstGeom>
        </p:spPr>
      </p:pic>
    </p:spTree>
    <p:extLst>
      <p:ext uri="{BB962C8B-B14F-4D97-AF65-F5344CB8AC3E}">
        <p14:creationId xmlns:p14="http://schemas.microsoft.com/office/powerpoint/2010/main" val="1089235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E8C4BA08-0756-4562-B6BB-3567581436BE}"/>
              </a:ext>
            </a:extLst>
          </p:cNvPr>
          <p:cNvSpPr/>
          <p:nvPr/>
        </p:nvSpPr>
        <p:spPr>
          <a:xfrm>
            <a:off x="-10693" y="8878"/>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8A2979-A456-4286-B8FC-8FF4C0C58EFD}"/>
              </a:ext>
            </a:extLst>
          </p:cNvPr>
          <p:cNvSpPr txBox="1"/>
          <p:nvPr/>
        </p:nvSpPr>
        <p:spPr>
          <a:xfrm>
            <a:off x="3054147" y="4037374"/>
            <a:ext cx="6123407" cy="1569660"/>
          </a:xfrm>
          <a:prstGeom prst="rect">
            <a:avLst/>
          </a:prstGeom>
          <a:noFill/>
        </p:spPr>
        <p:txBody>
          <a:bodyPr wrap="square" rtlCol="0" anchor="ctr">
            <a:spAutoFit/>
          </a:bodyPr>
          <a:lstStyle/>
          <a:p>
            <a:pPr algn="ctr"/>
            <a:r>
              <a:rPr lang="en-US" altLang="ko-KR" sz="4800" dirty="0">
                <a:solidFill>
                  <a:schemeClr val="tx1">
                    <a:lumMod val="85000"/>
                    <a:lumOff val="15000"/>
                  </a:schemeClr>
                </a:solidFill>
                <a:cs typeface="Arial" pitchFamily="34" charset="0"/>
              </a:rPr>
              <a:t>Dataset &amp; ETL Procedure</a:t>
            </a:r>
            <a:endParaRPr lang="ko-KR" altLang="en-US" sz="4800" dirty="0">
              <a:solidFill>
                <a:schemeClr val="tx1">
                  <a:lumMod val="85000"/>
                  <a:lumOff val="15000"/>
                </a:schemeClr>
              </a:solidFill>
              <a:cs typeface="Arial" pitchFamily="34" charset="0"/>
            </a:endParaRPr>
          </a:p>
        </p:txBody>
      </p:sp>
      <p:sp>
        <p:nvSpPr>
          <p:cNvPr id="34" name="Freeform: Shape 33">
            <a:extLst>
              <a:ext uri="{FF2B5EF4-FFF2-40B4-BE49-F238E27FC236}">
                <a16:creationId xmlns:a16="http://schemas.microsoft.com/office/drawing/2014/main" id="{10D91C7C-18C2-4357-9B14-3FE03F0BA1D2}"/>
              </a:ext>
            </a:extLst>
          </p:cNvPr>
          <p:cNvSpPr/>
          <p:nvPr/>
        </p:nvSpPr>
        <p:spPr>
          <a:xfrm rot="348713">
            <a:off x="4869091" y="1086621"/>
            <a:ext cx="2166086" cy="2662610"/>
          </a:xfrm>
          <a:custGeom>
            <a:avLst/>
            <a:gdLst>
              <a:gd name="connsiteX0" fmla="*/ 365434 w 3324225"/>
              <a:gd name="connsiteY0" fmla="*/ 2296261 h 4086225"/>
              <a:gd name="connsiteX1" fmla="*/ 354004 w 3324225"/>
              <a:gd name="connsiteY1" fmla="*/ 2286736 h 4086225"/>
              <a:gd name="connsiteX2" fmla="*/ 345432 w 3324225"/>
              <a:gd name="connsiteY2" fmla="*/ 2272448 h 4086225"/>
              <a:gd name="connsiteX3" fmla="*/ 337812 w 3324225"/>
              <a:gd name="connsiteY3" fmla="*/ 2265781 h 4086225"/>
              <a:gd name="connsiteX4" fmla="*/ 309237 w 3324225"/>
              <a:gd name="connsiteY4" fmla="*/ 2283878 h 4086225"/>
              <a:gd name="connsiteX5" fmla="*/ 310189 w 3324225"/>
              <a:gd name="connsiteY5" fmla="*/ 2324836 h 4086225"/>
              <a:gd name="connsiteX6" fmla="*/ 286377 w 3324225"/>
              <a:gd name="connsiteY6" fmla="*/ 2367698 h 4086225"/>
              <a:gd name="connsiteX7" fmla="*/ 273042 w 3324225"/>
              <a:gd name="connsiteY7" fmla="*/ 2370556 h 4086225"/>
              <a:gd name="connsiteX8" fmla="*/ 264469 w 3324225"/>
              <a:gd name="connsiteY8" fmla="*/ 2363889 h 4086225"/>
              <a:gd name="connsiteX9" fmla="*/ 262564 w 3324225"/>
              <a:gd name="connsiteY9" fmla="*/ 2328646 h 4086225"/>
              <a:gd name="connsiteX10" fmla="*/ 241609 w 3324225"/>
              <a:gd name="connsiteY10" fmla="*/ 2279116 h 4086225"/>
              <a:gd name="connsiteX11" fmla="*/ 241609 w 3324225"/>
              <a:gd name="connsiteY11" fmla="*/ 2267686 h 4086225"/>
              <a:gd name="connsiteX12" fmla="*/ 255897 w 3324225"/>
              <a:gd name="connsiteY12" fmla="*/ 2188628 h 4086225"/>
              <a:gd name="connsiteX13" fmla="*/ 279709 w 3324225"/>
              <a:gd name="connsiteY13" fmla="*/ 2141956 h 4086225"/>
              <a:gd name="connsiteX14" fmla="*/ 283519 w 3324225"/>
              <a:gd name="connsiteY14" fmla="*/ 2138146 h 4086225"/>
              <a:gd name="connsiteX15" fmla="*/ 321619 w 3324225"/>
              <a:gd name="connsiteY15" fmla="*/ 2101951 h 4086225"/>
              <a:gd name="connsiteX16" fmla="*/ 335907 w 3324225"/>
              <a:gd name="connsiteY16" fmla="*/ 2090521 h 4086225"/>
              <a:gd name="connsiteX17" fmla="*/ 390199 w 3324225"/>
              <a:gd name="connsiteY17" fmla="*/ 2036228 h 4086225"/>
              <a:gd name="connsiteX18" fmla="*/ 395914 w 3324225"/>
              <a:gd name="connsiteY18" fmla="*/ 2031466 h 4086225"/>
              <a:gd name="connsiteX19" fmla="*/ 420679 w 3324225"/>
              <a:gd name="connsiteY19" fmla="*/ 1998128 h 4086225"/>
              <a:gd name="connsiteX20" fmla="*/ 432109 w 3324225"/>
              <a:gd name="connsiteY20" fmla="*/ 1982888 h 4086225"/>
              <a:gd name="connsiteX21" fmla="*/ 494022 w 3324225"/>
              <a:gd name="connsiteY21" fmla="*/ 1915261 h 4086225"/>
              <a:gd name="connsiteX22" fmla="*/ 531169 w 3324225"/>
              <a:gd name="connsiteY22" fmla="*/ 1860968 h 4086225"/>
              <a:gd name="connsiteX23" fmla="*/ 585462 w 3324225"/>
              <a:gd name="connsiteY23" fmla="*/ 1769528 h 4086225"/>
              <a:gd name="connsiteX24" fmla="*/ 649279 w 3324225"/>
              <a:gd name="connsiteY24" fmla="*/ 1661896 h 4086225"/>
              <a:gd name="connsiteX25" fmla="*/ 691189 w 3324225"/>
              <a:gd name="connsiteY25" fmla="*/ 1618081 h 4086225"/>
              <a:gd name="connsiteX26" fmla="*/ 695952 w 3324225"/>
              <a:gd name="connsiteY26" fmla="*/ 1614271 h 4086225"/>
              <a:gd name="connsiteX27" fmla="*/ 728337 w 3324225"/>
              <a:gd name="connsiteY27" fmla="*/ 1585696 h 4086225"/>
              <a:gd name="connsiteX28" fmla="*/ 767389 w 3324225"/>
              <a:gd name="connsiteY28" fmla="*/ 1541881 h 4086225"/>
              <a:gd name="connsiteX29" fmla="*/ 781677 w 3324225"/>
              <a:gd name="connsiteY29" fmla="*/ 1524736 h 4086225"/>
              <a:gd name="connsiteX30" fmla="*/ 795964 w 3324225"/>
              <a:gd name="connsiteY30" fmla="*/ 1500923 h 4086225"/>
              <a:gd name="connsiteX31" fmla="*/ 802632 w 3324225"/>
              <a:gd name="connsiteY31" fmla="*/ 1491398 h 4086225"/>
              <a:gd name="connsiteX32" fmla="*/ 885499 w 3324225"/>
              <a:gd name="connsiteY32" fmla="*/ 1430438 h 4086225"/>
              <a:gd name="connsiteX33" fmla="*/ 935982 w 3324225"/>
              <a:gd name="connsiteY33" fmla="*/ 1375193 h 4086225"/>
              <a:gd name="connsiteX34" fmla="*/ 947412 w 3324225"/>
              <a:gd name="connsiteY34" fmla="*/ 1362811 h 4086225"/>
              <a:gd name="connsiteX35" fmla="*/ 961699 w 3324225"/>
              <a:gd name="connsiteY35" fmla="*/ 1346618 h 4086225"/>
              <a:gd name="connsiteX36" fmla="*/ 975034 w 3324225"/>
              <a:gd name="connsiteY36" fmla="*/ 1327568 h 4086225"/>
              <a:gd name="connsiteX37" fmla="*/ 980749 w 3324225"/>
              <a:gd name="connsiteY37" fmla="*/ 1299946 h 4086225"/>
              <a:gd name="connsiteX38" fmla="*/ 984559 w 3324225"/>
              <a:gd name="connsiteY38" fmla="*/ 1288516 h 4086225"/>
              <a:gd name="connsiteX39" fmla="*/ 1009324 w 3324225"/>
              <a:gd name="connsiteY39" fmla="*/ 1253273 h 4086225"/>
              <a:gd name="connsiteX40" fmla="*/ 1028374 w 3324225"/>
              <a:gd name="connsiteY40" fmla="*/ 1233271 h 4086225"/>
              <a:gd name="connsiteX41" fmla="*/ 1058854 w 3324225"/>
              <a:gd name="connsiteY41" fmla="*/ 1203743 h 4086225"/>
              <a:gd name="connsiteX42" fmla="*/ 1094097 w 3324225"/>
              <a:gd name="connsiteY42" fmla="*/ 1137068 h 4086225"/>
              <a:gd name="connsiteX43" fmla="*/ 1108384 w 3324225"/>
              <a:gd name="connsiteY43" fmla="*/ 1119923 h 4086225"/>
              <a:gd name="connsiteX44" fmla="*/ 1109337 w 3324225"/>
              <a:gd name="connsiteY44" fmla="*/ 1107541 h 4086225"/>
              <a:gd name="connsiteX45" fmla="*/ 1119814 w 3324225"/>
              <a:gd name="connsiteY45" fmla="*/ 1085633 h 4086225"/>
              <a:gd name="connsiteX46" fmla="*/ 1146484 w 3324225"/>
              <a:gd name="connsiteY46" fmla="*/ 1057058 h 4086225"/>
              <a:gd name="connsiteX47" fmla="*/ 1153152 w 3324225"/>
              <a:gd name="connsiteY47" fmla="*/ 1043723 h 4086225"/>
              <a:gd name="connsiteX48" fmla="*/ 1193157 w 3324225"/>
              <a:gd name="connsiteY48" fmla="*/ 998003 h 4086225"/>
              <a:gd name="connsiteX49" fmla="*/ 1198872 w 3324225"/>
              <a:gd name="connsiteY49" fmla="*/ 987526 h 4086225"/>
              <a:gd name="connsiteX50" fmla="*/ 1218874 w 3324225"/>
              <a:gd name="connsiteY50" fmla="*/ 961808 h 4086225"/>
              <a:gd name="connsiteX51" fmla="*/ 1228399 w 3324225"/>
              <a:gd name="connsiteY51" fmla="*/ 940853 h 4086225"/>
              <a:gd name="connsiteX52" fmla="*/ 1249354 w 3324225"/>
              <a:gd name="connsiteY52" fmla="*/ 908468 h 4086225"/>
              <a:gd name="connsiteX53" fmla="*/ 1253164 w 3324225"/>
              <a:gd name="connsiteY53" fmla="*/ 904658 h 4086225"/>
              <a:gd name="connsiteX54" fmla="*/ 1279834 w 3324225"/>
              <a:gd name="connsiteY54" fmla="*/ 877988 h 4086225"/>
              <a:gd name="connsiteX55" fmla="*/ 1284597 w 3324225"/>
              <a:gd name="connsiteY55" fmla="*/ 876083 h 4086225"/>
              <a:gd name="connsiteX56" fmla="*/ 1342699 w 3324225"/>
              <a:gd name="connsiteY56" fmla="*/ 826553 h 4086225"/>
              <a:gd name="connsiteX57" fmla="*/ 1405564 w 3324225"/>
              <a:gd name="connsiteY57" fmla="*/ 768451 h 4086225"/>
              <a:gd name="connsiteX58" fmla="*/ 1446522 w 3324225"/>
              <a:gd name="connsiteY58" fmla="*/ 741781 h 4086225"/>
              <a:gd name="connsiteX59" fmla="*/ 1465572 w 3324225"/>
              <a:gd name="connsiteY59" fmla="*/ 725588 h 4086225"/>
              <a:gd name="connsiteX60" fmla="*/ 1502719 w 3324225"/>
              <a:gd name="connsiteY60" fmla="*/ 697966 h 4086225"/>
              <a:gd name="connsiteX61" fmla="*/ 1542724 w 3324225"/>
              <a:gd name="connsiteY61" fmla="*/ 648436 h 4086225"/>
              <a:gd name="connsiteX62" fmla="*/ 1550344 w 3324225"/>
              <a:gd name="connsiteY62" fmla="*/ 636053 h 4086225"/>
              <a:gd name="connsiteX63" fmla="*/ 1552249 w 3324225"/>
              <a:gd name="connsiteY63" fmla="*/ 638911 h 4086225"/>
              <a:gd name="connsiteX64" fmla="*/ 1559869 w 3324225"/>
              <a:gd name="connsiteY64" fmla="*/ 636053 h 4086225"/>
              <a:gd name="connsiteX65" fmla="*/ 1567489 w 3324225"/>
              <a:gd name="connsiteY65" fmla="*/ 623671 h 4086225"/>
              <a:gd name="connsiteX66" fmla="*/ 1576062 w 3324225"/>
              <a:gd name="connsiteY66" fmla="*/ 597953 h 4086225"/>
              <a:gd name="connsiteX67" fmla="*/ 1569394 w 3324225"/>
              <a:gd name="connsiteY67" fmla="*/ 540803 h 4086225"/>
              <a:gd name="connsiteX68" fmla="*/ 1562727 w 3324225"/>
              <a:gd name="connsiteY68" fmla="*/ 504608 h 4086225"/>
              <a:gd name="connsiteX69" fmla="*/ 1554154 w 3324225"/>
              <a:gd name="connsiteY69" fmla="*/ 487463 h 4086225"/>
              <a:gd name="connsiteX70" fmla="*/ 1537009 w 3324225"/>
              <a:gd name="connsiteY70" fmla="*/ 446506 h 4086225"/>
              <a:gd name="connsiteX71" fmla="*/ 1526532 w 3324225"/>
              <a:gd name="connsiteY71" fmla="*/ 427456 h 4086225"/>
              <a:gd name="connsiteX72" fmla="*/ 1502719 w 3324225"/>
              <a:gd name="connsiteY72" fmla="*/ 384593 h 4086225"/>
              <a:gd name="connsiteX73" fmla="*/ 1486527 w 3324225"/>
              <a:gd name="connsiteY73" fmla="*/ 357923 h 4086225"/>
              <a:gd name="connsiteX74" fmla="*/ 1472239 w 3324225"/>
              <a:gd name="connsiteY74" fmla="*/ 326491 h 4086225"/>
              <a:gd name="connsiteX75" fmla="*/ 1472239 w 3324225"/>
              <a:gd name="connsiteY75" fmla="*/ 312203 h 4086225"/>
              <a:gd name="connsiteX76" fmla="*/ 1498909 w 3324225"/>
              <a:gd name="connsiteY76" fmla="*/ 292201 h 4086225"/>
              <a:gd name="connsiteX77" fmla="*/ 1509387 w 3324225"/>
              <a:gd name="connsiteY77" fmla="*/ 295058 h 4086225"/>
              <a:gd name="connsiteX78" fmla="*/ 1509387 w 3324225"/>
              <a:gd name="connsiteY78" fmla="*/ 282676 h 4086225"/>
              <a:gd name="connsiteX79" fmla="*/ 1509387 w 3324225"/>
              <a:gd name="connsiteY79" fmla="*/ 188378 h 4086225"/>
              <a:gd name="connsiteX80" fmla="*/ 1522722 w 3324225"/>
              <a:gd name="connsiteY80" fmla="*/ 121703 h 4086225"/>
              <a:gd name="connsiteX81" fmla="*/ 1537962 w 3324225"/>
              <a:gd name="connsiteY81" fmla="*/ 95033 h 4086225"/>
              <a:gd name="connsiteX82" fmla="*/ 1562727 w 3324225"/>
              <a:gd name="connsiteY82" fmla="*/ 64553 h 4086225"/>
              <a:gd name="connsiteX83" fmla="*/ 1583682 w 3324225"/>
              <a:gd name="connsiteY83" fmla="*/ 46456 h 4086225"/>
              <a:gd name="connsiteX84" fmla="*/ 1598922 w 3324225"/>
              <a:gd name="connsiteY84" fmla="*/ 35978 h 4086225"/>
              <a:gd name="connsiteX85" fmla="*/ 1619877 w 3324225"/>
              <a:gd name="connsiteY85" fmla="*/ 16928 h 4086225"/>
              <a:gd name="connsiteX86" fmla="*/ 1656072 w 3324225"/>
              <a:gd name="connsiteY86" fmla="*/ 18833 h 4086225"/>
              <a:gd name="connsiteX87" fmla="*/ 1671312 w 3324225"/>
              <a:gd name="connsiteY87" fmla="*/ 17881 h 4086225"/>
              <a:gd name="connsiteX88" fmla="*/ 1681789 w 3324225"/>
              <a:gd name="connsiteY88" fmla="*/ 16928 h 4086225"/>
              <a:gd name="connsiteX89" fmla="*/ 1717032 w 3324225"/>
              <a:gd name="connsiteY89" fmla="*/ 12166 h 4086225"/>
              <a:gd name="connsiteX90" fmla="*/ 1725604 w 3324225"/>
              <a:gd name="connsiteY90" fmla="*/ 9308 h 4086225"/>
              <a:gd name="connsiteX91" fmla="*/ 1732272 w 3324225"/>
              <a:gd name="connsiteY91" fmla="*/ 7403 h 4086225"/>
              <a:gd name="connsiteX92" fmla="*/ 1769419 w 3324225"/>
              <a:gd name="connsiteY92" fmla="*/ 10261 h 4086225"/>
              <a:gd name="connsiteX93" fmla="*/ 1837047 w 3324225"/>
              <a:gd name="connsiteY93" fmla="*/ 36931 h 4086225"/>
              <a:gd name="connsiteX94" fmla="*/ 1871337 w 3324225"/>
              <a:gd name="connsiteY94" fmla="*/ 87413 h 4086225"/>
              <a:gd name="connsiteX95" fmla="*/ 1874194 w 3324225"/>
              <a:gd name="connsiteY95" fmla="*/ 91223 h 4086225"/>
              <a:gd name="connsiteX96" fmla="*/ 1875147 w 3324225"/>
              <a:gd name="connsiteY96" fmla="*/ 99796 h 4086225"/>
              <a:gd name="connsiteX97" fmla="*/ 1880862 w 3324225"/>
              <a:gd name="connsiteY97" fmla="*/ 119798 h 4086225"/>
              <a:gd name="connsiteX98" fmla="*/ 1893244 w 3324225"/>
              <a:gd name="connsiteY98" fmla="*/ 131228 h 4086225"/>
              <a:gd name="connsiteX99" fmla="*/ 1907532 w 3324225"/>
              <a:gd name="connsiteY99" fmla="*/ 144563 h 4086225"/>
              <a:gd name="connsiteX100" fmla="*/ 1919914 w 3324225"/>
              <a:gd name="connsiteY100" fmla="*/ 170281 h 4086225"/>
              <a:gd name="connsiteX101" fmla="*/ 1921819 w 3324225"/>
              <a:gd name="connsiteY101" fmla="*/ 176948 h 4086225"/>
              <a:gd name="connsiteX102" fmla="*/ 1926582 w 3324225"/>
              <a:gd name="connsiteY102" fmla="*/ 248386 h 4086225"/>
              <a:gd name="connsiteX103" fmla="*/ 1927534 w 3324225"/>
              <a:gd name="connsiteY103" fmla="*/ 256958 h 4086225"/>
              <a:gd name="connsiteX104" fmla="*/ 1930392 w 3324225"/>
              <a:gd name="connsiteY104" fmla="*/ 294106 h 4086225"/>
              <a:gd name="connsiteX105" fmla="*/ 1915152 w 3324225"/>
              <a:gd name="connsiteY105" fmla="*/ 336968 h 4086225"/>
              <a:gd name="connsiteX106" fmla="*/ 1908484 w 3324225"/>
              <a:gd name="connsiteY106" fmla="*/ 401738 h 4086225"/>
              <a:gd name="connsiteX107" fmla="*/ 1904674 w 3324225"/>
              <a:gd name="connsiteY107" fmla="*/ 453173 h 4086225"/>
              <a:gd name="connsiteX108" fmla="*/ 1901817 w 3324225"/>
              <a:gd name="connsiteY108" fmla="*/ 463651 h 4086225"/>
              <a:gd name="connsiteX109" fmla="*/ 1890387 w 3324225"/>
              <a:gd name="connsiteY109" fmla="*/ 528421 h 4086225"/>
              <a:gd name="connsiteX110" fmla="*/ 1891339 w 3324225"/>
              <a:gd name="connsiteY110" fmla="*/ 551281 h 4086225"/>
              <a:gd name="connsiteX111" fmla="*/ 1894197 w 3324225"/>
              <a:gd name="connsiteY111" fmla="*/ 566521 h 4086225"/>
              <a:gd name="connsiteX112" fmla="*/ 1898959 w 3324225"/>
              <a:gd name="connsiteY112" fmla="*/ 551281 h 4086225"/>
              <a:gd name="connsiteX113" fmla="*/ 1902769 w 3324225"/>
              <a:gd name="connsiteY113" fmla="*/ 552233 h 4086225"/>
              <a:gd name="connsiteX114" fmla="*/ 1929439 w 3324225"/>
              <a:gd name="connsiteY114" fmla="*/ 542708 h 4086225"/>
              <a:gd name="connsiteX115" fmla="*/ 1962777 w 3324225"/>
              <a:gd name="connsiteY115" fmla="*/ 516038 h 4086225"/>
              <a:gd name="connsiteX116" fmla="*/ 1986589 w 3324225"/>
              <a:gd name="connsiteY116" fmla="*/ 519848 h 4086225"/>
              <a:gd name="connsiteX117" fmla="*/ 2046597 w 3324225"/>
              <a:gd name="connsiteY117" fmla="*/ 542708 h 4086225"/>
              <a:gd name="connsiteX118" fmla="*/ 2118034 w 3324225"/>
              <a:gd name="connsiteY118" fmla="*/ 574141 h 4086225"/>
              <a:gd name="connsiteX119" fmla="*/ 2185662 w 3324225"/>
              <a:gd name="connsiteY119" fmla="*/ 616051 h 4086225"/>
              <a:gd name="connsiteX120" fmla="*/ 2270434 w 3324225"/>
              <a:gd name="connsiteY120" fmla="*/ 681773 h 4086225"/>
              <a:gd name="connsiteX121" fmla="*/ 2284722 w 3324225"/>
              <a:gd name="connsiteY121" fmla="*/ 693203 h 4086225"/>
              <a:gd name="connsiteX122" fmla="*/ 2298057 w 3324225"/>
              <a:gd name="connsiteY122" fmla="*/ 715111 h 4086225"/>
              <a:gd name="connsiteX123" fmla="*/ 2304724 w 3324225"/>
              <a:gd name="connsiteY123" fmla="*/ 728446 h 4086225"/>
              <a:gd name="connsiteX124" fmla="*/ 2365684 w 3324225"/>
              <a:gd name="connsiteY124" fmla="*/ 770356 h 4086225"/>
              <a:gd name="connsiteX125" fmla="*/ 2403784 w 3324225"/>
              <a:gd name="connsiteY125" fmla="*/ 806551 h 4086225"/>
              <a:gd name="connsiteX126" fmla="*/ 2439979 w 3324225"/>
              <a:gd name="connsiteY126" fmla="*/ 840841 h 4086225"/>
              <a:gd name="connsiteX127" fmla="*/ 2498082 w 3324225"/>
              <a:gd name="connsiteY127" fmla="*/ 882751 h 4086225"/>
              <a:gd name="connsiteX128" fmla="*/ 2505702 w 3324225"/>
              <a:gd name="connsiteY128" fmla="*/ 886561 h 4086225"/>
              <a:gd name="connsiteX129" fmla="*/ 2565709 w 3324225"/>
              <a:gd name="connsiteY129" fmla="*/ 905611 h 4086225"/>
              <a:gd name="connsiteX130" fmla="*/ 2646672 w 3324225"/>
              <a:gd name="connsiteY130" fmla="*/ 947521 h 4086225"/>
              <a:gd name="connsiteX131" fmla="*/ 2711442 w 3324225"/>
              <a:gd name="connsiteY131" fmla="*/ 988478 h 4086225"/>
              <a:gd name="connsiteX132" fmla="*/ 2781927 w 3324225"/>
              <a:gd name="connsiteY132" fmla="*/ 1041818 h 4086225"/>
              <a:gd name="connsiteX133" fmla="*/ 2838124 w 3324225"/>
              <a:gd name="connsiteY133" fmla="*/ 1085633 h 4086225"/>
              <a:gd name="connsiteX134" fmla="*/ 2890512 w 3324225"/>
              <a:gd name="connsiteY134" fmla="*/ 1125638 h 4086225"/>
              <a:gd name="connsiteX135" fmla="*/ 2928612 w 3324225"/>
              <a:gd name="connsiteY135" fmla="*/ 1154213 h 4086225"/>
              <a:gd name="connsiteX136" fmla="*/ 2990524 w 3324225"/>
              <a:gd name="connsiteY136" fmla="*/ 1198981 h 4086225"/>
              <a:gd name="connsiteX137" fmla="*/ 3018147 w 3324225"/>
              <a:gd name="connsiteY137" fmla="*/ 1214221 h 4086225"/>
              <a:gd name="connsiteX138" fmla="*/ 3066724 w 3324225"/>
              <a:gd name="connsiteY138" fmla="*/ 1234223 h 4086225"/>
              <a:gd name="connsiteX139" fmla="*/ 3132447 w 3324225"/>
              <a:gd name="connsiteY139" fmla="*/ 1246606 h 4086225"/>
              <a:gd name="connsiteX140" fmla="*/ 3261034 w 3324225"/>
              <a:gd name="connsiteY140" fmla="*/ 1247558 h 4086225"/>
              <a:gd name="connsiteX141" fmla="*/ 3292467 w 3324225"/>
              <a:gd name="connsiteY141" fmla="*/ 1276133 h 4086225"/>
              <a:gd name="connsiteX142" fmla="*/ 3308659 w 3324225"/>
              <a:gd name="connsiteY142" fmla="*/ 1346618 h 4086225"/>
              <a:gd name="connsiteX143" fmla="*/ 3321994 w 3324225"/>
              <a:gd name="connsiteY143" fmla="*/ 1387576 h 4086225"/>
              <a:gd name="connsiteX144" fmla="*/ 3321042 w 3324225"/>
              <a:gd name="connsiteY144" fmla="*/ 1397101 h 4086225"/>
              <a:gd name="connsiteX145" fmla="*/ 3287704 w 3324225"/>
              <a:gd name="connsiteY145" fmla="*/ 1419008 h 4086225"/>
              <a:gd name="connsiteX146" fmla="*/ 3277227 w 3324225"/>
              <a:gd name="connsiteY146" fmla="*/ 1421866 h 4086225"/>
              <a:gd name="connsiteX147" fmla="*/ 3225792 w 3324225"/>
              <a:gd name="connsiteY147" fmla="*/ 1425676 h 4086225"/>
              <a:gd name="connsiteX148" fmla="*/ 3207694 w 3324225"/>
              <a:gd name="connsiteY148" fmla="*/ 1411388 h 4086225"/>
              <a:gd name="connsiteX149" fmla="*/ 3174357 w 3324225"/>
              <a:gd name="connsiteY149" fmla="*/ 1399958 h 4086225"/>
              <a:gd name="connsiteX150" fmla="*/ 3111492 w 3324225"/>
              <a:gd name="connsiteY150" fmla="*/ 1387576 h 4086225"/>
              <a:gd name="connsiteX151" fmla="*/ 3049579 w 3324225"/>
              <a:gd name="connsiteY151" fmla="*/ 1353286 h 4086225"/>
              <a:gd name="connsiteX152" fmla="*/ 2986714 w 3324225"/>
              <a:gd name="connsiteY152" fmla="*/ 1320901 h 4086225"/>
              <a:gd name="connsiteX153" fmla="*/ 2954329 w 3324225"/>
              <a:gd name="connsiteY153" fmla="*/ 1294231 h 4086225"/>
              <a:gd name="connsiteX154" fmla="*/ 2925754 w 3324225"/>
              <a:gd name="connsiteY154" fmla="*/ 1277086 h 4086225"/>
              <a:gd name="connsiteX155" fmla="*/ 2842887 w 3324225"/>
              <a:gd name="connsiteY155" fmla="*/ 1258036 h 4086225"/>
              <a:gd name="connsiteX156" fmla="*/ 2764782 w 3324225"/>
              <a:gd name="connsiteY156" fmla="*/ 1233271 h 4086225"/>
              <a:gd name="connsiteX157" fmla="*/ 2647624 w 3324225"/>
              <a:gd name="connsiteY157" fmla="*/ 1199933 h 4086225"/>
              <a:gd name="connsiteX158" fmla="*/ 2563804 w 3324225"/>
              <a:gd name="connsiteY158" fmla="*/ 1159928 h 4086225"/>
              <a:gd name="connsiteX159" fmla="*/ 2492367 w 3324225"/>
              <a:gd name="connsiteY159" fmla="*/ 1119923 h 4086225"/>
              <a:gd name="connsiteX160" fmla="*/ 2459029 w 3324225"/>
              <a:gd name="connsiteY160" fmla="*/ 1098016 h 4086225"/>
              <a:gd name="connsiteX161" fmla="*/ 2404737 w 3324225"/>
              <a:gd name="connsiteY161" fmla="*/ 1065631 h 4086225"/>
              <a:gd name="connsiteX162" fmla="*/ 2379019 w 3324225"/>
              <a:gd name="connsiteY162" fmla="*/ 1041818 h 4086225"/>
              <a:gd name="connsiteX163" fmla="*/ 2362827 w 3324225"/>
              <a:gd name="connsiteY163" fmla="*/ 1031341 h 4086225"/>
              <a:gd name="connsiteX164" fmla="*/ 2276149 w 3324225"/>
              <a:gd name="connsiteY164" fmla="*/ 983716 h 4086225"/>
              <a:gd name="connsiteX165" fmla="*/ 2252337 w 3324225"/>
              <a:gd name="connsiteY165" fmla="*/ 984668 h 4086225"/>
              <a:gd name="connsiteX166" fmla="*/ 2235192 w 3324225"/>
              <a:gd name="connsiteY166" fmla="*/ 995146 h 4086225"/>
              <a:gd name="connsiteX167" fmla="*/ 2219952 w 3324225"/>
              <a:gd name="connsiteY167" fmla="*/ 1018006 h 4086225"/>
              <a:gd name="connsiteX168" fmla="*/ 2219952 w 3324225"/>
              <a:gd name="connsiteY168" fmla="*/ 1062773 h 4086225"/>
              <a:gd name="connsiteX169" fmla="*/ 2217094 w 3324225"/>
              <a:gd name="connsiteY169" fmla="*/ 1090396 h 4086225"/>
              <a:gd name="connsiteX170" fmla="*/ 2221857 w 3324225"/>
              <a:gd name="connsiteY170" fmla="*/ 1107541 h 4086225"/>
              <a:gd name="connsiteX171" fmla="*/ 2239002 w 3324225"/>
              <a:gd name="connsiteY171" fmla="*/ 1122781 h 4086225"/>
              <a:gd name="connsiteX172" fmla="*/ 2241859 w 3324225"/>
              <a:gd name="connsiteY172" fmla="*/ 1126591 h 4086225"/>
              <a:gd name="connsiteX173" fmla="*/ 2250432 w 3324225"/>
              <a:gd name="connsiteY173" fmla="*/ 1167548 h 4086225"/>
              <a:gd name="connsiteX174" fmla="*/ 2246622 w 3324225"/>
              <a:gd name="connsiteY174" fmla="*/ 1191361 h 4086225"/>
              <a:gd name="connsiteX175" fmla="*/ 2248527 w 3324225"/>
              <a:gd name="connsiteY175" fmla="*/ 1216126 h 4086225"/>
              <a:gd name="connsiteX176" fmla="*/ 2251384 w 3324225"/>
              <a:gd name="connsiteY176" fmla="*/ 1232318 h 4086225"/>
              <a:gd name="connsiteX177" fmla="*/ 2268529 w 3324225"/>
              <a:gd name="connsiteY177" fmla="*/ 1298041 h 4086225"/>
              <a:gd name="connsiteX178" fmla="*/ 2290437 w 3324225"/>
              <a:gd name="connsiteY178" fmla="*/ 1380908 h 4086225"/>
              <a:gd name="connsiteX179" fmla="*/ 2299009 w 3324225"/>
              <a:gd name="connsiteY179" fmla="*/ 1435201 h 4086225"/>
              <a:gd name="connsiteX180" fmla="*/ 2307582 w 3324225"/>
              <a:gd name="connsiteY180" fmla="*/ 1488541 h 4086225"/>
              <a:gd name="connsiteX181" fmla="*/ 2305677 w 3324225"/>
              <a:gd name="connsiteY181" fmla="*/ 1496161 h 4086225"/>
              <a:gd name="connsiteX182" fmla="*/ 2299009 w 3324225"/>
              <a:gd name="connsiteY182" fmla="*/ 1519021 h 4086225"/>
              <a:gd name="connsiteX183" fmla="*/ 2307582 w 3324225"/>
              <a:gd name="connsiteY183" fmla="*/ 1557121 h 4086225"/>
              <a:gd name="connsiteX184" fmla="*/ 2315202 w 3324225"/>
              <a:gd name="connsiteY184" fmla="*/ 1593316 h 4086225"/>
              <a:gd name="connsiteX185" fmla="*/ 2320917 w 3324225"/>
              <a:gd name="connsiteY185" fmla="*/ 1712378 h 4086225"/>
              <a:gd name="connsiteX186" fmla="*/ 2323774 w 3324225"/>
              <a:gd name="connsiteY186" fmla="*/ 1853348 h 4086225"/>
              <a:gd name="connsiteX187" fmla="*/ 2335204 w 3324225"/>
              <a:gd name="connsiteY187" fmla="*/ 1925738 h 4086225"/>
              <a:gd name="connsiteX188" fmla="*/ 2348539 w 3324225"/>
              <a:gd name="connsiteY188" fmla="*/ 1957171 h 4086225"/>
              <a:gd name="connsiteX189" fmla="*/ 2349492 w 3324225"/>
              <a:gd name="connsiteY189" fmla="*/ 1960981 h 4086225"/>
              <a:gd name="connsiteX190" fmla="*/ 2361874 w 3324225"/>
              <a:gd name="connsiteY190" fmla="*/ 2004796 h 4086225"/>
              <a:gd name="connsiteX191" fmla="*/ 2381877 w 3324225"/>
              <a:gd name="connsiteY191" fmla="*/ 2052421 h 4086225"/>
              <a:gd name="connsiteX192" fmla="*/ 2379972 w 3324225"/>
              <a:gd name="connsiteY192" fmla="*/ 2079091 h 4086225"/>
              <a:gd name="connsiteX193" fmla="*/ 2377114 w 3324225"/>
              <a:gd name="connsiteY193" fmla="*/ 2109571 h 4086225"/>
              <a:gd name="connsiteX194" fmla="*/ 2387592 w 3324225"/>
              <a:gd name="connsiteY194" fmla="*/ 2144814 h 4086225"/>
              <a:gd name="connsiteX195" fmla="*/ 2396164 w 3324225"/>
              <a:gd name="connsiteY195" fmla="*/ 2150528 h 4086225"/>
              <a:gd name="connsiteX196" fmla="*/ 2426644 w 3324225"/>
              <a:gd name="connsiteY196" fmla="*/ 2172436 h 4086225"/>
              <a:gd name="connsiteX197" fmla="*/ 2425692 w 3324225"/>
              <a:gd name="connsiteY197" fmla="*/ 2193391 h 4086225"/>
              <a:gd name="connsiteX198" fmla="*/ 2424739 w 3324225"/>
              <a:gd name="connsiteY198" fmla="*/ 2234348 h 4086225"/>
              <a:gd name="connsiteX199" fmla="*/ 2427597 w 3324225"/>
              <a:gd name="connsiteY199" fmla="*/ 2240064 h 4086225"/>
              <a:gd name="connsiteX200" fmla="*/ 2457124 w 3324225"/>
              <a:gd name="connsiteY200" fmla="*/ 2280069 h 4086225"/>
              <a:gd name="connsiteX201" fmla="*/ 2510464 w 3324225"/>
              <a:gd name="connsiteY201" fmla="*/ 2338171 h 4086225"/>
              <a:gd name="connsiteX202" fmla="*/ 2539039 w 3324225"/>
              <a:gd name="connsiteY202" fmla="*/ 2391511 h 4086225"/>
              <a:gd name="connsiteX203" fmla="*/ 2549517 w 3324225"/>
              <a:gd name="connsiteY203" fmla="*/ 2423896 h 4086225"/>
              <a:gd name="connsiteX204" fmla="*/ 2573329 w 3324225"/>
              <a:gd name="connsiteY204" fmla="*/ 2467711 h 4086225"/>
              <a:gd name="connsiteX205" fmla="*/ 2577139 w 3324225"/>
              <a:gd name="connsiteY205" fmla="*/ 2481046 h 4086225"/>
              <a:gd name="connsiteX206" fmla="*/ 2587617 w 3324225"/>
              <a:gd name="connsiteY206" fmla="*/ 2517241 h 4086225"/>
              <a:gd name="connsiteX207" fmla="*/ 2615239 w 3324225"/>
              <a:gd name="connsiteY207" fmla="*/ 2596298 h 4086225"/>
              <a:gd name="connsiteX208" fmla="*/ 2624764 w 3324225"/>
              <a:gd name="connsiteY208" fmla="*/ 2658211 h 4086225"/>
              <a:gd name="connsiteX209" fmla="*/ 2629527 w 3324225"/>
              <a:gd name="connsiteY209" fmla="*/ 2710598 h 4086225"/>
              <a:gd name="connsiteX210" fmla="*/ 2646672 w 3324225"/>
              <a:gd name="connsiteY210" fmla="*/ 2740126 h 4086225"/>
              <a:gd name="connsiteX211" fmla="*/ 2663817 w 3324225"/>
              <a:gd name="connsiteY211" fmla="*/ 2782989 h 4086225"/>
              <a:gd name="connsiteX212" fmla="*/ 2666674 w 3324225"/>
              <a:gd name="connsiteY212" fmla="*/ 2872523 h 4086225"/>
              <a:gd name="connsiteX213" fmla="*/ 2674294 w 3324225"/>
              <a:gd name="connsiteY213" fmla="*/ 2948723 h 4086225"/>
              <a:gd name="connsiteX214" fmla="*/ 2661912 w 3324225"/>
              <a:gd name="connsiteY214" fmla="*/ 2992539 h 4086225"/>
              <a:gd name="connsiteX215" fmla="*/ 2648577 w 3324225"/>
              <a:gd name="connsiteY215" fmla="*/ 3030639 h 4086225"/>
              <a:gd name="connsiteX216" fmla="*/ 2646672 w 3324225"/>
              <a:gd name="connsiteY216" fmla="*/ 3091598 h 4086225"/>
              <a:gd name="connsiteX217" fmla="*/ 2645719 w 3324225"/>
              <a:gd name="connsiteY217" fmla="*/ 3105886 h 4086225"/>
              <a:gd name="connsiteX218" fmla="*/ 2640004 w 3324225"/>
              <a:gd name="connsiteY218" fmla="*/ 3128746 h 4086225"/>
              <a:gd name="connsiteX219" fmla="*/ 2637147 w 3324225"/>
              <a:gd name="connsiteY219" fmla="*/ 3137318 h 4086225"/>
              <a:gd name="connsiteX220" fmla="*/ 2628574 w 3324225"/>
              <a:gd name="connsiteY220" fmla="*/ 3237331 h 4086225"/>
              <a:gd name="connsiteX221" fmla="*/ 2633337 w 3324225"/>
              <a:gd name="connsiteY221" fmla="*/ 3250666 h 4086225"/>
              <a:gd name="connsiteX222" fmla="*/ 2642862 w 3324225"/>
              <a:gd name="connsiteY222" fmla="*/ 3288766 h 4086225"/>
              <a:gd name="connsiteX223" fmla="*/ 2632384 w 3324225"/>
              <a:gd name="connsiteY223" fmla="*/ 3353536 h 4086225"/>
              <a:gd name="connsiteX224" fmla="*/ 2621907 w 3324225"/>
              <a:gd name="connsiteY224" fmla="*/ 3406876 h 4086225"/>
              <a:gd name="connsiteX225" fmla="*/ 2610477 w 3324225"/>
              <a:gd name="connsiteY225" fmla="*/ 3477361 h 4086225"/>
              <a:gd name="connsiteX226" fmla="*/ 2600952 w 3324225"/>
              <a:gd name="connsiteY226" fmla="*/ 3515461 h 4086225"/>
              <a:gd name="connsiteX227" fmla="*/ 2564757 w 3324225"/>
              <a:gd name="connsiteY227" fmla="*/ 3624046 h 4086225"/>
              <a:gd name="connsiteX228" fmla="*/ 2541897 w 3324225"/>
              <a:gd name="connsiteY228" fmla="*/ 3648811 h 4086225"/>
              <a:gd name="connsiteX229" fmla="*/ 2528562 w 3324225"/>
              <a:gd name="connsiteY229" fmla="*/ 3670718 h 4086225"/>
              <a:gd name="connsiteX230" fmla="*/ 2517132 w 3324225"/>
              <a:gd name="connsiteY230" fmla="*/ 3742156 h 4086225"/>
              <a:gd name="connsiteX231" fmla="*/ 2512369 w 3324225"/>
              <a:gd name="connsiteY231" fmla="*/ 3774541 h 4086225"/>
              <a:gd name="connsiteX232" fmla="*/ 2523799 w 3324225"/>
              <a:gd name="connsiteY232" fmla="*/ 3806926 h 4086225"/>
              <a:gd name="connsiteX233" fmla="*/ 2528562 w 3324225"/>
              <a:gd name="connsiteY233" fmla="*/ 3817404 h 4086225"/>
              <a:gd name="connsiteX234" fmla="*/ 2587617 w 3324225"/>
              <a:gd name="connsiteY234" fmla="*/ 3857408 h 4086225"/>
              <a:gd name="connsiteX235" fmla="*/ 2596189 w 3324225"/>
              <a:gd name="connsiteY235" fmla="*/ 3851693 h 4086225"/>
              <a:gd name="connsiteX236" fmla="*/ 2609524 w 3324225"/>
              <a:gd name="connsiteY236" fmla="*/ 3853598 h 4086225"/>
              <a:gd name="connsiteX237" fmla="*/ 2635242 w 3324225"/>
              <a:gd name="connsiteY237" fmla="*/ 3888841 h 4086225"/>
              <a:gd name="connsiteX238" fmla="*/ 2660007 w 3324225"/>
              <a:gd name="connsiteY238" fmla="*/ 3923131 h 4086225"/>
              <a:gd name="connsiteX239" fmla="*/ 2688582 w 3324225"/>
              <a:gd name="connsiteY239" fmla="*/ 3949801 h 4086225"/>
              <a:gd name="connsiteX240" fmla="*/ 2728587 w 3324225"/>
              <a:gd name="connsiteY240" fmla="*/ 3956468 h 4086225"/>
              <a:gd name="connsiteX241" fmla="*/ 2780022 w 3324225"/>
              <a:gd name="connsiteY241" fmla="*/ 3963136 h 4086225"/>
              <a:gd name="connsiteX242" fmla="*/ 2825742 w 3324225"/>
              <a:gd name="connsiteY242" fmla="*/ 3965041 h 4086225"/>
              <a:gd name="connsiteX243" fmla="*/ 2885749 w 3324225"/>
              <a:gd name="connsiteY243" fmla="*/ 3992664 h 4086225"/>
              <a:gd name="connsiteX244" fmla="*/ 2906704 w 3324225"/>
              <a:gd name="connsiteY244" fmla="*/ 4014571 h 4086225"/>
              <a:gd name="connsiteX245" fmla="*/ 2909562 w 3324225"/>
              <a:gd name="connsiteY245" fmla="*/ 4021239 h 4086225"/>
              <a:gd name="connsiteX246" fmla="*/ 2887654 w 3324225"/>
              <a:gd name="connsiteY246" fmla="*/ 4057433 h 4086225"/>
              <a:gd name="connsiteX247" fmla="*/ 2801929 w 3324225"/>
              <a:gd name="connsiteY247" fmla="*/ 4084104 h 4086225"/>
              <a:gd name="connsiteX248" fmla="*/ 2696202 w 3324225"/>
              <a:gd name="connsiteY248" fmla="*/ 4084104 h 4086225"/>
              <a:gd name="connsiteX249" fmla="*/ 2689534 w 3324225"/>
              <a:gd name="connsiteY249" fmla="*/ 4082198 h 4086225"/>
              <a:gd name="connsiteX250" fmla="*/ 2551422 w 3324225"/>
              <a:gd name="connsiteY250" fmla="*/ 4042193 h 4086225"/>
              <a:gd name="connsiteX251" fmla="*/ 2514274 w 3324225"/>
              <a:gd name="connsiteY251" fmla="*/ 4044098 h 4086225"/>
              <a:gd name="connsiteX252" fmla="*/ 2354254 w 3324225"/>
              <a:gd name="connsiteY252" fmla="*/ 4056481 h 4086225"/>
              <a:gd name="connsiteX253" fmla="*/ 2294247 w 3324225"/>
              <a:gd name="connsiteY253" fmla="*/ 4034573 h 4086225"/>
              <a:gd name="connsiteX254" fmla="*/ 2290437 w 3324225"/>
              <a:gd name="connsiteY254" fmla="*/ 4029811 h 4086225"/>
              <a:gd name="connsiteX255" fmla="*/ 2274244 w 3324225"/>
              <a:gd name="connsiteY255" fmla="*/ 3988854 h 4086225"/>
              <a:gd name="connsiteX256" fmla="*/ 2275197 w 3324225"/>
              <a:gd name="connsiteY256" fmla="*/ 3978376 h 4086225"/>
              <a:gd name="connsiteX257" fmla="*/ 2294247 w 3324225"/>
              <a:gd name="connsiteY257" fmla="*/ 3931704 h 4086225"/>
              <a:gd name="connsiteX258" fmla="*/ 2292342 w 3324225"/>
              <a:gd name="connsiteY258" fmla="*/ 3921226 h 4086225"/>
              <a:gd name="connsiteX259" fmla="*/ 2294247 w 3324225"/>
              <a:gd name="connsiteY259" fmla="*/ 3893604 h 4086225"/>
              <a:gd name="connsiteX260" fmla="*/ 2298057 w 3324225"/>
              <a:gd name="connsiteY260" fmla="*/ 3885031 h 4086225"/>
              <a:gd name="connsiteX261" fmla="*/ 2310439 w 3324225"/>
              <a:gd name="connsiteY261" fmla="*/ 3834548 h 4086225"/>
              <a:gd name="connsiteX262" fmla="*/ 2319964 w 3324225"/>
              <a:gd name="connsiteY262" fmla="*/ 3763111 h 4086225"/>
              <a:gd name="connsiteX263" fmla="*/ 2327584 w 3324225"/>
              <a:gd name="connsiteY263" fmla="*/ 3689768 h 4086225"/>
              <a:gd name="connsiteX264" fmla="*/ 2328537 w 3324225"/>
              <a:gd name="connsiteY264" fmla="*/ 3678339 h 4086225"/>
              <a:gd name="connsiteX265" fmla="*/ 2328537 w 3324225"/>
              <a:gd name="connsiteY265" fmla="*/ 3566896 h 4086225"/>
              <a:gd name="connsiteX266" fmla="*/ 2330442 w 3324225"/>
              <a:gd name="connsiteY266" fmla="*/ 3543083 h 4086225"/>
              <a:gd name="connsiteX267" fmla="*/ 2328537 w 3324225"/>
              <a:gd name="connsiteY267" fmla="*/ 3493554 h 4086225"/>
              <a:gd name="connsiteX268" fmla="*/ 2311392 w 3324225"/>
              <a:gd name="connsiteY268" fmla="*/ 3423068 h 4086225"/>
              <a:gd name="connsiteX269" fmla="*/ 2294247 w 3324225"/>
              <a:gd name="connsiteY269" fmla="*/ 3348773 h 4086225"/>
              <a:gd name="connsiteX270" fmla="*/ 2301867 w 3324225"/>
              <a:gd name="connsiteY270" fmla="*/ 3264954 h 4086225"/>
              <a:gd name="connsiteX271" fmla="*/ 2335204 w 3324225"/>
              <a:gd name="connsiteY271" fmla="*/ 3133508 h 4086225"/>
              <a:gd name="connsiteX272" fmla="*/ 2335204 w 3324225"/>
              <a:gd name="connsiteY272" fmla="*/ 3094456 h 4086225"/>
              <a:gd name="connsiteX273" fmla="*/ 2342824 w 3324225"/>
              <a:gd name="connsiteY273" fmla="*/ 3068739 h 4086225"/>
              <a:gd name="connsiteX274" fmla="*/ 2345682 w 3324225"/>
              <a:gd name="connsiteY274" fmla="*/ 3049689 h 4086225"/>
              <a:gd name="connsiteX275" fmla="*/ 2345682 w 3324225"/>
              <a:gd name="connsiteY275" fmla="*/ 3040164 h 4086225"/>
              <a:gd name="connsiteX276" fmla="*/ 2353302 w 3324225"/>
              <a:gd name="connsiteY276" fmla="*/ 3011589 h 4086225"/>
              <a:gd name="connsiteX277" fmla="*/ 2349492 w 3324225"/>
              <a:gd name="connsiteY277" fmla="*/ 3001111 h 4086225"/>
              <a:gd name="connsiteX278" fmla="*/ 2344729 w 3324225"/>
              <a:gd name="connsiteY278" fmla="*/ 2968726 h 4086225"/>
              <a:gd name="connsiteX279" fmla="*/ 2357112 w 3324225"/>
              <a:gd name="connsiteY279" fmla="*/ 2932531 h 4086225"/>
              <a:gd name="connsiteX280" fmla="*/ 2342824 w 3324225"/>
              <a:gd name="connsiteY280" fmla="*/ 2901098 h 4086225"/>
              <a:gd name="connsiteX281" fmla="*/ 2316154 w 3324225"/>
              <a:gd name="connsiteY281" fmla="*/ 2903956 h 4086225"/>
              <a:gd name="connsiteX282" fmla="*/ 2235192 w 3324225"/>
              <a:gd name="connsiteY282" fmla="*/ 2964916 h 4086225"/>
              <a:gd name="connsiteX283" fmla="*/ 2182804 w 3324225"/>
              <a:gd name="connsiteY283" fmla="*/ 2966821 h 4086225"/>
              <a:gd name="connsiteX284" fmla="*/ 2107557 w 3324225"/>
              <a:gd name="connsiteY284" fmla="*/ 2900146 h 4086225"/>
              <a:gd name="connsiteX285" fmla="*/ 2092317 w 3324225"/>
              <a:gd name="connsiteY285" fmla="*/ 2866808 h 4086225"/>
              <a:gd name="connsiteX286" fmla="*/ 2053264 w 3324225"/>
              <a:gd name="connsiteY286" fmla="*/ 2791561 h 4086225"/>
              <a:gd name="connsiteX287" fmla="*/ 1989447 w 3324225"/>
              <a:gd name="connsiteY287" fmla="*/ 2674404 h 4086225"/>
              <a:gd name="connsiteX288" fmla="*/ 1975159 w 3324225"/>
              <a:gd name="connsiteY288" fmla="*/ 2627731 h 4086225"/>
              <a:gd name="connsiteX289" fmla="*/ 1924677 w 3324225"/>
              <a:gd name="connsiteY289" fmla="*/ 2564866 h 4086225"/>
              <a:gd name="connsiteX290" fmla="*/ 1882767 w 3324225"/>
              <a:gd name="connsiteY290" fmla="*/ 2546768 h 4086225"/>
              <a:gd name="connsiteX291" fmla="*/ 1874194 w 3324225"/>
              <a:gd name="connsiteY291" fmla="*/ 2541054 h 4086225"/>
              <a:gd name="connsiteX292" fmla="*/ 1853239 w 3324225"/>
              <a:gd name="connsiteY292" fmla="*/ 2539148 h 4086225"/>
              <a:gd name="connsiteX293" fmla="*/ 1800852 w 3324225"/>
              <a:gd name="connsiteY293" fmla="*/ 2576296 h 4086225"/>
              <a:gd name="connsiteX294" fmla="*/ 1664644 w 3324225"/>
              <a:gd name="connsiteY294" fmla="*/ 2668689 h 4086225"/>
              <a:gd name="connsiteX295" fmla="*/ 1596064 w 3324225"/>
              <a:gd name="connsiteY295" fmla="*/ 2702026 h 4086225"/>
              <a:gd name="connsiteX296" fmla="*/ 1537962 w 3324225"/>
              <a:gd name="connsiteY296" fmla="*/ 2726791 h 4086225"/>
              <a:gd name="connsiteX297" fmla="*/ 1462714 w 3324225"/>
              <a:gd name="connsiteY297" fmla="*/ 2758223 h 4086225"/>
              <a:gd name="connsiteX298" fmla="*/ 1455094 w 3324225"/>
              <a:gd name="connsiteY298" fmla="*/ 2760129 h 4086225"/>
              <a:gd name="connsiteX299" fmla="*/ 1420804 w 3324225"/>
              <a:gd name="connsiteY299" fmla="*/ 2754414 h 4086225"/>
              <a:gd name="connsiteX300" fmla="*/ 1396039 w 3324225"/>
              <a:gd name="connsiteY300" fmla="*/ 2762986 h 4086225"/>
              <a:gd name="connsiteX301" fmla="*/ 1334127 w 3324225"/>
              <a:gd name="connsiteY301" fmla="*/ 2837281 h 4086225"/>
              <a:gd name="connsiteX302" fmla="*/ 1242687 w 3324225"/>
              <a:gd name="connsiteY302" fmla="*/ 2932531 h 4086225"/>
              <a:gd name="connsiteX303" fmla="*/ 1157914 w 3324225"/>
              <a:gd name="connsiteY303" fmla="*/ 3003016 h 4086225"/>
              <a:gd name="connsiteX304" fmla="*/ 1096954 w 3324225"/>
              <a:gd name="connsiteY304" fmla="*/ 3025876 h 4086225"/>
              <a:gd name="connsiteX305" fmla="*/ 969319 w 3324225"/>
              <a:gd name="connsiteY305" fmla="*/ 3033496 h 4086225"/>
              <a:gd name="connsiteX306" fmla="*/ 904549 w 3324225"/>
              <a:gd name="connsiteY306" fmla="*/ 3006826 h 4086225"/>
              <a:gd name="connsiteX307" fmla="*/ 867402 w 3324225"/>
              <a:gd name="connsiteY307" fmla="*/ 2980156 h 4086225"/>
              <a:gd name="connsiteX308" fmla="*/ 838827 w 3324225"/>
              <a:gd name="connsiteY308" fmla="*/ 2976346 h 4086225"/>
              <a:gd name="connsiteX309" fmla="*/ 822634 w 3324225"/>
              <a:gd name="connsiteY309" fmla="*/ 2968726 h 4086225"/>
              <a:gd name="connsiteX310" fmla="*/ 810252 w 3324225"/>
              <a:gd name="connsiteY310" fmla="*/ 2960154 h 4086225"/>
              <a:gd name="connsiteX311" fmla="*/ 752149 w 3324225"/>
              <a:gd name="connsiteY311" fmla="*/ 2943008 h 4086225"/>
              <a:gd name="connsiteX312" fmla="*/ 683569 w 3324225"/>
              <a:gd name="connsiteY312" fmla="*/ 2906814 h 4086225"/>
              <a:gd name="connsiteX313" fmla="*/ 679759 w 3324225"/>
              <a:gd name="connsiteY313" fmla="*/ 2904908 h 4086225"/>
              <a:gd name="connsiteX314" fmla="*/ 634039 w 3324225"/>
              <a:gd name="connsiteY314" fmla="*/ 2856331 h 4086225"/>
              <a:gd name="connsiteX315" fmla="*/ 599749 w 3324225"/>
              <a:gd name="connsiteY315" fmla="*/ 2852521 h 4086225"/>
              <a:gd name="connsiteX316" fmla="*/ 514977 w 3324225"/>
              <a:gd name="connsiteY316" fmla="*/ 2861093 h 4086225"/>
              <a:gd name="connsiteX317" fmla="*/ 481639 w 3324225"/>
              <a:gd name="connsiteY317" fmla="*/ 2859189 h 4086225"/>
              <a:gd name="connsiteX318" fmla="*/ 457827 w 3324225"/>
              <a:gd name="connsiteY318" fmla="*/ 2862046 h 4086225"/>
              <a:gd name="connsiteX319" fmla="*/ 417822 w 3324225"/>
              <a:gd name="connsiteY319" fmla="*/ 2867761 h 4086225"/>
              <a:gd name="connsiteX320" fmla="*/ 358767 w 3324225"/>
              <a:gd name="connsiteY320" fmla="*/ 2875381 h 4086225"/>
              <a:gd name="connsiteX321" fmla="*/ 318762 w 3324225"/>
              <a:gd name="connsiteY321" fmla="*/ 2881096 h 4086225"/>
              <a:gd name="connsiteX322" fmla="*/ 253992 w 3324225"/>
              <a:gd name="connsiteY322" fmla="*/ 2905861 h 4086225"/>
              <a:gd name="connsiteX323" fmla="*/ 223512 w 3324225"/>
              <a:gd name="connsiteY323" fmla="*/ 2913481 h 4086225"/>
              <a:gd name="connsiteX324" fmla="*/ 142549 w 3324225"/>
              <a:gd name="connsiteY324" fmla="*/ 2929673 h 4086225"/>
              <a:gd name="connsiteX325" fmla="*/ 76827 w 3324225"/>
              <a:gd name="connsiteY325" fmla="*/ 2927768 h 4086225"/>
              <a:gd name="connsiteX326" fmla="*/ 56824 w 3324225"/>
              <a:gd name="connsiteY326" fmla="*/ 2923958 h 4086225"/>
              <a:gd name="connsiteX327" fmla="*/ 7294 w 3324225"/>
              <a:gd name="connsiteY327" fmla="*/ 2862998 h 4086225"/>
              <a:gd name="connsiteX328" fmla="*/ 12057 w 3324225"/>
              <a:gd name="connsiteY328" fmla="*/ 2842043 h 4086225"/>
              <a:gd name="connsiteX329" fmla="*/ 23487 w 3324225"/>
              <a:gd name="connsiteY329" fmla="*/ 2805848 h 4086225"/>
              <a:gd name="connsiteX330" fmla="*/ 40632 w 3324225"/>
              <a:gd name="connsiteY330" fmla="*/ 2770606 h 4086225"/>
              <a:gd name="connsiteX331" fmla="*/ 92067 w 3324225"/>
              <a:gd name="connsiteY331" fmla="*/ 2725839 h 4086225"/>
              <a:gd name="connsiteX332" fmla="*/ 119689 w 3324225"/>
              <a:gd name="connsiteY332" fmla="*/ 2703931 h 4086225"/>
              <a:gd name="connsiteX333" fmla="*/ 218749 w 3324225"/>
              <a:gd name="connsiteY333" fmla="*/ 2661068 h 4086225"/>
              <a:gd name="connsiteX334" fmla="*/ 271137 w 3324225"/>
              <a:gd name="connsiteY334" fmla="*/ 2656306 h 4086225"/>
              <a:gd name="connsiteX335" fmla="*/ 325429 w 3324225"/>
              <a:gd name="connsiteY335" fmla="*/ 2647733 h 4086225"/>
              <a:gd name="connsiteX336" fmla="*/ 384484 w 3324225"/>
              <a:gd name="connsiteY336" fmla="*/ 2635351 h 4086225"/>
              <a:gd name="connsiteX337" fmla="*/ 500689 w 3324225"/>
              <a:gd name="connsiteY337" fmla="*/ 2602014 h 4086225"/>
              <a:gd name="connsiteX338" fmla="*/ 544504 w 3324225"/>
              <a:gd name="connsiteY338" fmla="*/ 2585821 h 4086225"/>
              <a:gd name="connsiteX339" fmla="*/ 559744 w 3324225"/>
              <a:gd name="connsiteY339" fmla="*/ 2584868 h 4086225"/>
              <a:gd name="connsiteX340" fmla="*/ 600702 w 3324225"/>
              <a:gd name="connsiteY340" fmla="*/ 2592489 h 4086225"/>
              <a:gd name="connsiteX341" fmla="*/ 670234 w 3324225"/>
              <a:gd name="connsiteY341" fmla="*/ 2644876 h 4086225"/>
              <a:gd name="connsiteX342" fmla="*/ 674997 w 3324225"/>
              <a:gd name="connsiteY342" fmla="*/ 2657258 h 4086225"/>
              <a:gd name="connsiteX343" fmla="*/ 699762 w 3324225"/>
              <a:gd name="connsiteY343" fmla="*/ 2674404 h 4086225"/>
              <a:gd name="connsiteX344" fmla="*/ 753102 w 3324225"/>
              <a:gd name="connsiteY344" fmla="*/ 2657258 h 4086225"/>
              <a:gd name="connsiteX345" fmla="*/ 788344 w 3324225"/>
              <a:gd name="connsiteY345" fmla="*/ 2651543 h 4086225"/>
              <a:gd name="connsiteX346" fmla="*/ 857877 w 3324225"/>
              <a:gd name="connsiteY346" fmla="*/ 2641066 h 4086225"/>
              <a:gd name="connsiteX347" fmla="*/ 899787 w 3324225"/>
              <a:gd name="connsiteY347" fmla="*/ 2641066 h 4086225"/>
              <a:gd name="connsiteX348" fmla="*/ 981702 w 3324225"/>
              <a:gd name="connsiteY348" fmla="*/ 2675356 h 4086225"/>
              <a:gd name="connsiteX349" fmla="*/ 999799 w 3324225"/>
              <a:gd name="connsiteY349" fmla="*/ 2690596 h 4086225"/>
              <a:gd name="connsiteX350" fmla="*/ 1019802 w 3324225"/>
              <a:gd name="connsiteY350" fmla="*/ 2690596 h 4086225"/>
              <a:gd name="connsiteX351" fmla="*/ 1046472 w 3324225"/>
              <a:gd name="connsiteY351" fmla="*/ 2651543 h 4086225"/>
              <a:gd name="connsiteX352" fmla="*/ 1055997 w 3324225"/>
              <a:gd name="connsiteY352" fmla="*/ 2618206 h 4086225"/>
              <a:gd name="connsiteX353" fmla="*/ 1059807 w 3324225"/>
              <a:gd name="connsiteY353" fmla="*/ 2609633 h 4086225"/>
              <a:gd name="connsiteX354" fmla="*/ 1086477 w 3324225"/>
              <a:gd name="connsiteY354" fmla="*/ 2569629 h 4086225"/>
              <a:gd name="connsiteX355" fmla="*/ 1105527 w 3324225"/>
              <a:gd name="connsiteY355" fmla="*/ 2538196 h 4086225"/>
              <a:gd name="connsiteX356" fmla="*/ 1147437 w 3324225"/>
              <a:gd name="connsiteY356" fmla="*/ 2468664 h 4086225"/>
              <a:gd name="connsiteX357" fmla="*/ 1193157 w 3324225"/>
              <a:gd name="connsiteY357" fmla="*/ 2407703 h 4086225"/>
              <a:gd name="connsiteX358" fmla="*/ 1214112 w 3324225"/>
              <a:gd name="connsiteY358" fmla="*/ 2377223 h 4086225"/>
              <a:gd name="connsiteX359" fmla="*/ 1248402 w 3324225"/>
              <a:gd name="connsiteY359" fmla="*/ 2313406 h 4086225"/>
              <a:gd name="connsiteX360" fmla="*/ 1273167 w 3324225"/>
              <a:gd name="connsiteY360" fmla="*/ 2297214 h 4086225"/>
              <a:gd name="connsiteX361" fmla="*/ 1289359 w 3324225"/>
              <a:gd name="connsiteY361" fmla="*/ 2282926 h 4086225"/>
              <a:gd name="connsiteX362" fmla="*/ 1307457 w 3324225"/>
              <a:gd name="connsiteY362" fmla="*/ 2228633 h 4086225"/>
              <a:gd name="connsiteX363" fmla="*/ 1309362 w 3324225"/>
              <a:gd name="connsiteY363" fmla="*/ 2224823 h 4086225"/>
              <a:gd name="connsiteX364" fmla="*/ 1365559 w 3324225"/>
              <a:gd name="connsiteY364" fmla="*/ 2145766 h 4086225"/>
              <a:gd name="connsiteX365" fmla="*/ 1396039 w 3324225"/>
              <a:gd name="connsiteY365" fmla="*/ 2129573 h 4086225"/>
              <a:gd name="connsiteX366" fmla="*/ 1400802 w 3324225"/>
              <a:gd name="connsiteY366" fmla="*/ 2127669 h 4086225"/>
              <a:gd name="connsiteX367" fmla="*/ 1440807 w 3324225"/>
              <a:gd name="connsiteY367" fmla="*/ 2115286 h 4086225"/>
              <a:gd name="connsiteX368" fmla="*/ 1450332 w 3324225"/>
              <a:gd name="connsiteY368" fmla="*/ 2105761 h 4086225"/>
              <a:gd name="connsiteX369" fmla="*/ 1470334 w 3324225"/>
              <a:gd name="connsiteY369" fmla="*/ 2086711 h 4086225"/>
              <a:gd name="connsiteX370" fmla="*/ 1470334 w 3324225"/>
              <a:gd name="connsiteY370" fmla="*/ 2052421 h 4086225"/>
              <a:gd name="connsiteX371" fmla="*/ 1426519 w 3324225"/>
              <a:gd name="connsiteY371" fmla="*/ 2019083 h 4086225"/>
              <a:gd name="connsiteX372" fmla="*/ 1397944 w 3324225"/>
              <a:gd name="connsiteY372" fmla="*/ 1990508 h 4086225"/>
              <a:gd name="connsiteX373" fmla="*/ 1397944 w 3324225"/>
              <a:gd name="connsiteY373" fmla="*/ 1960981 h 4086225"/>
              <a:gd name="connsiteX374" fmla="*/ 1432234 w 3324225"/>
              <a:gd name="connsiteY374" fmla="*/ 1867636 h 4086225"/>
              <a:gd name="connsiteX375" fmla="*/ 1475097 w 3324225"/>
              <a:gd name="connsiteY375" fmla="*/ 1817153 h 4086225"/>
              <a:gd name="connsiteX376" fmla="*/ 1496052 w 3324225"/>
              <a:gd name="connsiteY376" fmla="*/ 1811438 h 4086225"/>
              <a:gd name="connsiteX377" fmla="*/ 1522722 w 3324225"/>
              <a:gd name="connsiteY377" fmla="*/ 1811438 h 4086225"/>
              <a:gd name="connsiteX378" fmla="*/ 1536057 w 3324225"/>
              <a:gd name="connsiteY378" fmla="*/ 1809533 h 4086225"/>
              <a:gd name="connsiteX379" fmla="*/ 1551297 w 3324225"/>
              <a:gd name="connsiteY379" fmla="*/ 1772386 h 4086225"/>
              <a:gd name="connsiteX380" fmla="*/ 1543677 w 3324225"/>
              <a:gd name="connsiteY380" fmla="*/ 1720951 h 4086225"/>
              <a:gd name="connsiteX381" fmla="*/ 1537962 w 3324225"/>
              <a:gd name="connsiteY381" fmla="*/ 1684756 h 4086225"/>
              <a:gd name="connsiteX382" fmla="*/ 1538914 w 3324225"/>
              <a:gd name="connsiteY382" fmla="*/ 1674278 h 4086225"/>
              <a:gd name="connsiteX383" fmla="*/ 1536057 w 3324225"/>
              <a:gd name="connsiteY383" fmla="*/ 1643798 h 4086225"/>
              <a:gd name="connsiteX384" fmla="*/ 1526532 w 3324225"/>
              <a:gd name="connsiteY384" fmla="*/ 1621891 h 4086225"/>
              <a:gd name="connsiteX385" fmla="*/ 1517959 w 3324225"/>
              <a:gd name="connsiteY385" fmla="*/ 1607603 h 4086225"/>
              <a:gd name="connsiteX386" fmla="*/ 1505577 w 3324225"/>
              <a:gd name="connsiteY386" fmla="*/ 1579028 h 4086225"/>
              <a:gd name="connsiteX387" fmla="*/ 1505577 w 3324225"/>
              <a:gd name="connsiteY387" fmla="*/ 1560931 h 4086225"/>
              <a:gd name="connsiteX388" fmla="*/ 1495099 w 3324225"/>
              <a:gd name="connsiteY388" fmla="*/ 1533308 h 4086225"/>
              <a:gd name="connsiteX389" fmla="*/ 1462714 w 3324225"/>
              <a:gd name="connsiteY389" fmla="*/ 1500923 h 4086225"/>
              <a:gd name="connsiteX390" fmla="*/ 1443664 w 3324225"/>
              <a:gd name="connsiteY390" fmla="*/ 1469491 h 4086225"/>
              <a:gd name="connsiteX391" fmla="*/ 1402707 w 3324225"/>
              <a:gd name="connsiteY391" fmla="*/ 1399958 h 4086225"/>
              <a:gd name="connsiteX392" fmla="*/ 1399849 w 3324225"/>
              <a:gd name="connsiteY392" fmla="*/ 1390433 h 4086225"/>
              <a:gd name="connsiteX393" fmla="*/ 1356034 w 3324225"/>
              <a:gd name="connsiteY393" fmla="*/ 1339951 h 4086225"/>
              <a:gd name="connsiteX394" fmla="*/ 1343652 w 3324225"/>
              <a:gd name="connsiteY394" fmla="*/ 1336141 h 4086225"/>
              <a:gd name="connsiteX395" fmla="*/ 1327459 w 3324225"/>
              <a:gd name="connsiteY395" fmla="*/ 1336141 h 4086225"/>
              <a:gd name="connsiteX396" fmla="*/ 1271262 w 3324225"/>
              <a:gd name="connsiteY396" fmla="*/ 1371383 h 4086225"/>
              <a:gd name="connsiteX397" fmla="*/ 1239829 w 3324225"/>
              <a:gd name="connsiteY397" fmla="*/ 1431391 h 4086225"/>
              <a:gd name="connsiteX398" fmla="*/ 1190299 w 3324225"/>
              <a:gd name="connsiteY398" fmla="*/ 1450441 h 4086225"/>
              <a:gd name="connsiteX399" fmla="*/ 1147437 w 3324225"/>
              <a:gd name="connsiteY399" fmla="*/ 1460918 h 4086225"/>
              <a:gd name="connsiteX400" fmla="*/ 1096002 w 3324225"/>
              <a:gd name="connsiteY400" fmla="*/ 1512353 h 4086225"/>
              <a:gd name="connsiteX401" fmla="*/ 1030279 w 3324225"/>
              <a:gd name="connsiteY401" fmla="*/ 1566646 h 4086225"/>
              <a:gd name="connsiteX402" fmla="*/ 993132 w 3324225"/>
              <a:gd name="connsiteY402" fmla="*/ 1611413 h 4086225"/>
              <a:gd name="connsiteX403" fmla="*/ 946459 w 3324225"/>
              <a:gd name="connsiteY403" fmla="*/ 1664753 h 4086225"/>
              <a:gd name="connsiteX404" fmla="*/ 915979 w 3324225"/>
              <a:gd name="connsiteY404" fmla="*/ 1689518 h 4086225"/>
              <a:gd name="connsiteX405" fmla="*/ 874069 w 3324225"/>
              <a:gd name="connsiteY405" fmla="*/ 1731428 h 4086225"/>
              <a:gd name="connsiteX406" fmla="*/ 796917 w 3324225"/>
              <a:gd name="connsiteY406" fmla="*/ 1812391 h 4086225"/>
              <a:gd name="connsiteX407" fmla="*/ 760722 w 3324225"/>
              <a:gd name="connsiteY407" fmla="*/ 1836203 h 4086225"/>
              <a:gd name="connsiteX408" fmla="*/ 736909 w 3324225"/>
              <a:gd name="connsiteY408" fmla="*/ 1853348 h 4086225"/>
              <a:gd name="connsiteX409" fmla="*/ 684522 w 3324225"/>
              <a:gd name="connsiteY409" fmla="*/ 1894306 h 4086225"/>
              <a:gd name="connsiteX410" fmla="*/ 575937 w 3324225"/>
              <a:gd name="connsiteY410" fmla="*/ 1999081 h 4086225"/>
              <a:gd name="connsiteX411" fmla="*/ 533074 w 3324225"/>
              <a:gd name="connsiteY411" fmla="*/ 2039086 h 4086225"/>
              <a:gd name="connsiteX412" fmla="*/ 493069 w 3324225"/>
              <a:gd name="connsiteY412" fmla="*/ 2093378 h 4086225"/>
              <a:gd name="connsiteX413" fmla="*/ 485449 w 3324225"/>
              <a:gd name="connsiteY413" fmla="*/ 2130526 h 4086225"/>
              <a:gd name="connsiteX414" fmla="*/ 417822 w 3324225"/>
              <a:gd name="connsiteY414" fmla="*/ 2254351 h 4086225"/>
              <a:gd name="connsiteX415" fmla="*/ 365434 w 3324225"/>
              <a:gd name="connsiteY415" fmla="*/ 2296261 h 4086225"/>
              <a:gd name="connsiteX416" fmla="*/ 2640004 w 3324225"/>
              <a:gd name="connsiteY416" fmla="*/ 3935514 h 4086225"/>
              <a:gd name="connsiteX417" fmla="*/ 2646672 w 3324225"/>
              <a:gd name="connsiteY417" fmla="*/ 3925036 h 4086225"/>
              <a:gd name="connsiteX418" fmla="*/ 2619049 w 3324225"/>
              <a:gd name="connsiteY418" fmla="*/ 3883126 h 4086225"/>
              <a:gd name="connsiteX419" fmla="*/ 2582854 w 3324225"/>
              <a:gd name="connsiteY419" fmla="*/ 3894556 h 4086225"/>
              <a:gd name="connsiteX420" fmla="*/ 2583807 w 3324225"/>
              <a:gd name="connsiteY420" fmla="*/ 3903129 h 4086225"/>
              <a:gd name="connsiteX421" fmla="*/ 2640004 w 3324225"/>
              <a:gd name="connsiteY421" fmla="*/ 3935514 h 408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324225" h="4086225">
                <a:moveTo>
                  <a:pt x="365434" y="2296261"/>
                </a:moveTo>
                <a:cubicBezTo>
                  <a:pt x="360672" y="2292451"/>
                  <a:pt x="356862" y="2289594"/>
                  <a:pt x="354004" y="2286736"/>
                </a:cubicBezTo>
                <a:cubicBezTo>
                  <a:pt x="351147" y="2282926"/>
                  <a:pt x="348289" y="2277211"/>
                  <a:pt x="345432" y="2272448"/>
                </a:cubicBezTo>
                <a:cubicBezTo>
                  <a:pt x="343527" y="2269591"/>
                  <a:pt x="338764" y="2264828"/>
                  <a:pt x="337812" y="2265781"/>
                </a:cubicBezTo>
                <a:cubicBezTo>
                  <a:pt x="327334" y="2271496"/>
                  <a:pt x="315904" y="2276258"/>
                  <a:pt x="309237" y="2283878"/>
                </a:cubicBezTo>
                <a:cubicBezTo>
                  <a:pt x="297807" y="2296261"/>
                  <a:pt x="301617" y="2311501"/>
                  <a:pt x="310189" y="2324836"/>
                </a:cubicBezTo>
                <a:cubicBezTo>
                  <a:pt x="324477" y="2346744"/>
                  <a:pt x="311142" y="2369603"/>
                  <a:pt x="286377" y="2367698"/>
                </a:cubicBezTo>
                <a:cubicBezTo>
                  <a:pt x="281614" y="2367698"/>
                  <a:pt x="277804" y="2369603"/>
                  <a:pt x="273042" y="2370556"/>
                </a:cubicBezTo>
                <a:cubicBezTo>
                  <a:pt x="268279" y="2371508"/>
                  <a:pt x="261612" y="2369603"/>
                  <a:pt x="264469" y="2363889"/>
                </a:cubicBezTo>
                <a:cubicBezTo>
                  <a:pt x="272089" y="2351506"/>
                  <a:pt x="265422" y="2340076"/>
                  <a:pt x="262564" y="2328646"/>
                </a:cubicBezTo>
                <a:cubicBezTo>
                  <a:pt x="256849" y="2311501"/>
                  <a:pt x="248277" y="2296261"/>
                  <a:pt x="241609" y="2279116"/>
                </a:cubicBezTo>
                <a:cubicBezTo>
                  <a:pt x="240657" y="2276258"/>
                  <a:pt x="240657" y="2271496"/>
                  <a:pt x="241609" y="2267686"/>
                </a:cubicBezTo>
                <a:cubicBezTo>
                  <a:pt x="249229" y="2241969"/>
                  <a:pt x="257802" y="2216251"/>
                  <a:pt x="255897" y="2188628"/>
                </a:cubicBezTo>
                <a:cubicBezTo>
                  <a:pt x="253992" y="2167673"/>
                  <a:pt x="261612" y="2152433"/>
                  <a:pt x="279709" y="2141956"/>
                </a:cubicBezTo>
                <a:cubicBezTo>
                  <a:pt x="281614" y="2141003"/>
                  <a:pt x="283519" y="2140051"/>
                  <a:pt x="283519" y="2138146"/>
                </a:cubicBezTo>
                <a:cubicBezTo>
                  <a:pt x="289234" y="2119096"/>
                  <a:pt x="307332" y="2111476"/>
                  <a:pt x="321619" y="2101951"/>
                </a:cubicBezTo>
                <a:cubicBezTo>
                  <a:pt x="326382" y="2098141"/>
                  <a:pt x="331144" y="2095283"/>
                  <a:pt x="335907" y="2090521"/>
                </a:cubicBezTo>
                <a:cubicBezTo>
                  <a:pt x="354004" y="2072423"/>
                  <a:pt x="372102" y="2054326"/>
                  <a:pt x="390199" y="2036228"/>
                </a:cubicBezTo>
                <a:cubicBezTo>
                  <a:pt x="392104" y="2034323"/>
                  <a:pt x="394009" y="2031466"/>
                  <a:pt x="395914" y="2031466"/>
                </a:cubicBezTo>
                <a:cubicBezTo>
                  <a:pt x="415917" y="2029561"/>
                  <a:pt x="413059" y="2009558"/>
                  <a:pt x="420679" y="1998128"/>
                </a:cubicBezTo>
                <a:cubicBezTo>
                  <a:pt x="424489" y="1993366"/>
                  <a:pt x="427347" y="1987651"/>
                  <a:pt x="432109" y="1982888"/>
                </a:cubicBezTo>
                <a:cubicBezTo>
                  <a:pt x="453064" y="1960028"/>
                  <a:pt x="474972" y="1939073"/>
                  <a:pt x="494022" y="1915261"/>
                </a:cubicBezTo>
                <a:cubicBezTo>
                  <a:pt x="508309" y="1898116"/>
                  <a:pt x="519739" y="1880018"/>
                  <a:pt x="531169" y="1860968"/>
                </a:cubicBezTo>
                <a:cubicBezTo>
                  <a:pt x="550219" y="1830488"/>
                  <a:pt x="567364" y="1800008"/>
                  <a:pt x="585462" y="1769528"/>
                </a:cubicBezTo>
                <a:cubicBezTo>
                  <a:pt x="606417" y="1733333"/>
                  <a:pt x="629277" y="1698091"/>
                  <a:pt x="649279" y="1661896"/>
                </a:cubicBezTo>
                <a:cubicBezTo>
                  <a:pt x="659757" y="1642846"/>
                  <a:pt x="673092" y="1628558"/>
                  <a:pt x="691189" y="1618081"/>
                </a:cubicBezTo>
                <a:cubicBezTo>
                  <a:pt x="693094" y="1617128"/>
                  <a:pt x="694999" y="1615223"/>
                  <a:pt x="695952" y="1614271"/>
                </a:cubicBezTo>
                <a:cubicBezTo>
                  <a:pt x="706429" y="1604746"/>
                  <a:pt x="717859" y="1596173"/>
                  <a:pt x="728337" y="1585696"/>
                </a:cubicBezTo>
                <a:cubicBezTo>
                  <a:pt x="741672" y="1571408"/>
                  <a:pt x="754054" y="1556168"/>
                  <a:pt x="767389" y="1541881"/>
                </a:cubicBezTo>
                <a:cubicBezTo>
                  <a:pt x="772152" y="1536166"/>
                  <a:pt x="776914" y="1530451"/>
                  <a:pt x="781677" y="1524736"/>
                </a:cubicBezTo>
                <a:cubicBezTo>
                  <a:pt x="788344" y="1518068"/>
                  <a:pt x="795012" y="1511401"/>
                  <a:pt x="795964" y="1500923"/>
                </a:cubicBezTo>
                <a:cubicBezTo>
                  <a:pt x="795964" y="1497113"/>
                  <a:pt x="799774" y="1494256"/>
                  <a:pt x="802632" y="1491398"/>
                </a:cubicBezTo>
                <a:cubicBezTo>
                  <a:pt x="824539" y="1463776"/>
                  <a:pt x="852162" y="1443773"/>
                  <a:pt x="885499" y="1430438"/>
                </a:cubicBezTo>
                <a:cubicBezTo>
                  <a:pt x="909312" y="1419961"/>
                  <a:pt x="930267" y="1403768"/>
                  <a:pt x="935982" y="1375193"/>
                </a:cubicBezTo>
                <a:cubicBezTo>
                  <a:pt x="936934" y="1370431"/>
                  <a:pt x="943602" y="1366621"/>
                  <a:pt x="947412" y="1362811"/>
                </a:cubicBezTo>
                <a:cubicBezTo>
                  <a:pt x="952174" y="1357096"/>
                  <a:pt x="957889" y="1352333"/>
                  <a:pt x="961699" y="1346618"/>
                </a:cubicBezTo>
                <a:cubicBezTo>
                  <a:pt x="966462" y="1339951"/>
                  <a:pt x="969319" y="1330426"/>
                  <a:pt x="975034" y="1327568"/>
                </a:cubicBezTo>
                <a:cubicBezTo>
                  <a:pt x="991227" y="1319948"/>
                  <a:pt x="985512" y="1311376"/>
                  <a:pt x="980749" y="1299946"/>
                </a:cubicBezTo>
                <a:cubicBezTo>
                  <a:pt x="979797" y="1297088"/>
                  <a:pt x="982654" y="1292326"/>
                  <a:pt x="984559" y="1288516"/>
                </a:cubicBezTo>
                <a:cubicBezTo>
                  <a:pt x="992179" y="1276133"/>
                  <a:pt x="1000752" y="1264703"/>
                  <a:pt x="1009324" y="1253273"/>
                </a:cubicBezTo>
                <a:cubicBezTo>
                  <a:pt x="1015039" y="1245653"/>
                  <a:pt x="1021707" y="1239938"/>
                  <a:pt x="1028374" y="1233271"/>
                </a:cubicBezTo>
                <a:cubicBezTo>
                  <a:pt x="1037899" y="1222793"/>
                  <a:pt x="1047424" y="1212316"/>
                  <a:pt x="1058854" y="1203743"/>
                </a:cubicBezTo>
                <a:cubicBezTo>
                  <a:pt x="1080762" y="1186598"/>
                  <a:pt x="1089334" y="1162786"/>
                  <a:pt x="1094097" y="1137068"/>
                </a:cubicBezTo>
                <a:cubicBezTo>
                  <a:pt x="1096002" y="1128496"/>
                  <a:pt x="1098859" y="1121828"/>
                  <a:pt x="1108384" y="1119923"/>
                </a:cubicBezTo>
                <a:cubicBezTo>
                  <a:pt x="1116004" y="1118018"/>
                  <a:pt x="1111242" y="1111351"/>
                  <a:pt x="1109337" y="1107541"/>
                </a:cubicBezTo>
                <a:cubicBezTo>
                  <a:pt x="1101717" y="1092301"/>
                  <a:pt x="1102669" y="1090396"/>
                  <a:pt x="1119814" y="1085633"/>
                </a:cubicBezTo>
                <a:cubicBezTo>
                  <a:pt x="1133149" y="1081823"/>
                  <a:pt x="1140769" y="1070393"/>
                  <a:pt x="1146484" y="1057058"/>
                </a:cubicBezTo>
                <a:cubicBezTo>
                  <a:pt x="1148389" y="1052296"/>
                  <a:pt x="1151247" y="1048486"/>
                  <a:pt x="1153152" y="1043723"/>
                </a:cubicBezTo>
                <a:cubicBezTo>
                  <a:pt x="1161724" y="1024673"/>
                  <a:pt x="1177917" y="1011338"/>
                  <a:pt x="1193157" y="998003"/>
                </a:cubicBezTo>
                <a:cubicBezTo>
                  <a:pt x="1196014" y="996098"/>
                  <a:pt x="1196014" y="991336"/>
                  <a:pt x="1198872" y="987526"/>
                </a:cubicBezTo>
                <a:cubicBezTo>
                  <a:pt x="1205539" y="978953"/>
                  <a:pt x="1210302" y="968476"/>
                  <a:pt x="1218874" y="961808"/>
                </a:cubicBezTo>
                <a:cubicBezTo>
                  <a:pt x="1226494" y="956093"/>
                  <a:pt x="1229352" y="949426"/>
                  <a:pt x="1228399" y="940853"/>
                </a:cubicBezTo>
                <a:cubicBezTo>
                  <a:pt x="1227447" y="924661"/>
                  <a:pt x="1232209" y="913231"/>
                  <a:pt x="1249354" y="908468"/>
                </a:cubicBezTo>
                <a:cubicBezTo>
                  <a:pt x="1251259" y="908468"/>
                  <a:pt x="1253164" y="905611"/>
                  <a:pt x="1253164" y="904658"/>
                </a:cubicBezTo>
                <a:cubicBezTo>
                  <a:pt x="1256974" y="890371"/>
                  <a:pt x="1267452" y="883703"/>
                  <a:pt x="1279834" y="877988"/>
                </a:cubicBezTo>
                <a:cubicBezTo>
                  <a:pt x="1281739" y="877036"/>
                  <a:pt x="1283644" y="877036"/>
                  <a:pt x="1284597" y="876083"/>
                </a:cubicBezTo>
                <a:cubicBezTo>
                  <a:pt x="1304599" y="859891"/>
                  <a:pt x="1323649" y="843698"/>
                  <a:pt x="1342699" y="826553"/>
                </a:cubicBezTo>
                <a:cubicBezTo>
                  <a:pt x="1363654" y="807503"/>
                  <a:pt x="1383657" y="787501"/>
                  <a:pt x="1405564" y="768451"/>
                </a:cubicBezTo>
                <a:cubicBezTo>
                  <a:pt x="1417947" y="757973"/>
                  <a:pt x="1433187" y="750353"/>
                  <a:pt x="1446522" y="741781"/>
                </a:cubicBezTo>
                <a:cubicBezTo>
                  <a:pt x="1453189" y="737018"/>
                  <a:pt x="1458904" y="730351"/>
                  <a:pt x="1465572" y="725588"/>
                </a:cubicBezTo>
                <a:cubicBezTo>
                  <a:pt x="1477954" y="716063"/>
                  <a:pt x="1490337" y="706538"/>
                  <a:pt x="1502719" y="697966"/>
                </a:cubicBezTo>
                <a:cubicBezTo>
                  <a:pt x="1520817" y="685583"/>
                  <a:pt x="1531294" y="666533"/>
                  <a:pt x="1542724" y="648436"/>
                </a:cubicBezTo>
                <a:cubicBezTo>
                  <a:pt x="1545582" y="644626"/>
                  <a:pt x="1547487" y="639863"/>
                  <a:pt x="1550344" y="636053"/>
                </a:cubicBezTo>
                <a:cubicBezTo>
                  <a:pt x="1551297" y="637006"/>
                  <a:pt x="1551297" y="637958"/>
                  <a:pt x="1552249" y="638911"/>
                </a:cubicBezTo>
                <a:cubicBezTo>
                  <a:pt x="1555107" y="637958"/>
                  <a:pt x="1557964" y="637958"/>
                  <a:pt x="1559869" y="636053"/>
                </a:cubicBezTo>
                <a:cubicBezTo>
                  <a:pt x="1562727" y="632243"/>
                  <a:pt x="1565584" y="628433"/>
                  <a:pt x="1567489" y="623671"/>
                </a:cubicBezTo>
                <a:cubicBezTo>
                  <a:pt x="1571299" y="615098"/>
                  <a:pt x="1576062" y="606526"/>
                  <a:pt x="1576062" y="597953"/>
                </a:cubicBezTo>
                <a:cubicBezTo>
                  <a:pt x="1577967" y="578903"/>
                  <a:pt x="1576062" y="559853"/>
                  <a:pt x="1569394" y="540803"/>
                </a:cubicBezTo>
                <a:cubicBezTo>
                  <a:pt x="1565584" y="529373"/>
                  <a:pt x="1565584" y="516038"/>
                  <a:pt x="1562727" y="504608"/>
                </a:cubicBezTo>
                <a:cubicBezTo>
                  <a:pt x="1561774" y="497941"/>
                  <a:pt x="1558917" y="491273"/>
                  <a:pt x="1554154" y="487463"/>
                </a:cubicBezTo>
                <a:cubicBezTo>
                  <a:pt x="1541772" y="476033"/>
                  <a:pt x="1537962" y="461746"/>
                  <a:pt x="1537009" y="446506"/>
                </a:cubicBezTo>
                <a:cubicBezTo>
                  <a:pt x="1536057" y="437933"/>
                  <a:pt x="1533199" y="432218"/>
                  <a:pt x="1526532" y="427456"/>
                </a:cubicBezTo>
                <a:cubicBezTo>
                  <a:pt x="1511292" y="416978"/>
                  <a:pt x="1506529" y="401738"/>
                  <a:pt x="1502719" y="384593"/>
                </a:cubicBezTo>
                <a:cubicBezTo>
                  <a:pt x="1500814" y="375068"/>
                  <a:pt x="1494147" y="364591"/>
                  <a:pt x="1486527" y="357923"/>
                </a:cubicBezTo>
                <a:cubicBezTo>
                  <a:pt x="1477002" y="349351"/>
                  <a:pt x="1473192" y="338873"/>
                  <a:pt x="1472239" y="326491"/>
                </a:cubicBezTo>
                <a:cubicBezTo>
                  <a:pt x="1472239" y="321728"/>
                  <a:pt x="1472239" y="316966"/>
                  <a:pt x="1472239" y="312203"/>
                </a:cubicBezTo>
                <a:cubicBezTo>
                  <a:pt x="1472239" y="294106"/>
                  <a:pt x="1481764" y="287438"/>
                  <a:pt x="1498909" y="292201"/>
                </a:cubicBezTo>
                <a:cubicBezTo>
                  <a:pt x="1501767" y="293153"/>
                  <a:pt x="1504624" y="294106"/>
                  <a:pt x="1509387" y="295058"/>
                </a:cubicBezTo>
                <a:cubicBezTo>
                  <a:pt x="1509387" y="290296"/>
                  <a:pt x="1510339" y="286486"/>
                  <a:pt x="1509387" y="282676"/>
                </a:cubicBezTo>
                <a:cubicBezTo>
                  <a:pt x="1503672" y="251243"/>
                  <a:pt x="1503672" y="219811"/>
                  <a:pt x="1509387" y="188378"/>
                </a:cubicBezTo>
                <a:cubicBezTo>
                  <a:pt x="1513197" y="166471"/>
                  <a:pt x="1517007" y="143611"/>
                  <a:pt x="1522722" y="121703"/>
                </a:cubicBezTo>
                <a:cubicBezTo>
                  <a:pt x="1525579" y="112178"/>
                  <a:pt x="1530342" y="101701"/>
                  <a:pt x="1537962" y="95033"/>
                </a:cubicBezTo>
                <a:cubicBezTo>
                  <a:pt x="1548439" y="86461"/>
                  <a:pt x="1554154" y="75031"/>
                  <a:pt x="1562727" y="64553"/>
                </a:cubicBezTo>
                <a:cubicBezTo>
                  <a:pt x="1568442" y="57886"/>
                  <a:pt x="1577014" y="52171"/>
                  <a:pt x="1583682" y="46456"/>
                </a:cubicBezTo>
                <a:cubicBezTo>
                  <a:pt x="1588444" y="42646"/>
                  <a:pt x="1594159" y="39788"/>
                  <a:pt x="1598922" y="35978"/>
                </a:cubicBezTo>
                <a:cubicBezTo>
                  <a:pt x="1605589" y="30263"/>
                  <a:pt x="1612257" y="23596"/>
                  <a:pt x="1619877" y="16928"/>
                </a:cubicBezTo>
                <a:cubicBezTo>
                  <a:pt x="1632259" y="25501"/>
                  <a:pt x="1643689" y="26453"/>
                  <a:pt x="1656072" y="18833"/>
                </a:cubicBezTo>
                <a:cubicBezTo>
                  <a:pt x="1659882" y="16928"/>
                  <a:pt x="1665597" y="17881"/>
                  <a:pt x="1671312" y="17881"/>
                </a:cubicBezTo>
                <a:cubicBezTo>
                  <a:pt x="1675122" y="17881"/>
                  <a:pt x="1677979" y="17881"/>
                  <a:pt x="1681789" y="16928"/>
                </a:cubicBezTo>
                <a:cubicBezTo>
                  <a:pt x="1693219" y="14071"/>
                  <a:pt x="1704649" y="8356"/>
                  <a:pt x="1717032" y="12166"/>
                </a:cubicBezTo>
                <a:cubicBezTo>
                  <a:pt x="1719889" y="13118"/>
                  <a:pt x="1722747" y="10261"/>
                  <a:pt x="1725604" y="9308"/>
                </a:cubicBezTo>
                <a:cubicBezTo>
                  <a:pt x="1727509" y="8356"/>
                  <a:pt x="1731319" y="6451"/>
                  <a:pt x="1732272" y="7403"/>
                </a:cubicBezTo>
                <a:cubicBezTo>
                  <a:pt x="1743702" y="17881"/>
                  <a:pt x="1757037" y="7403"/>
                  <a:pt x="1769419" y="10261"/>
                </a:cubicBezTo>
                <a:cubicBezTo>
                  <a:pt x="1793232" y="15976"/>
                  <a:pt x="1816092" y="21691"/>
                  <a:pt x="1837047" y="36931"/>
                </a:cubicBezTo>
                <a:cubicBezTo>
                  <a:pt x="1855144" y="50266"/>
                  <a:pt x="1868479" y="65506"/>
                  <a:pt x="1871337" y="87413"/>
                </a:cubicBezTo>
                <a:cubicBezTo>
                  <a:pt x="1871337" y="89318"/>
                  <a:pt x="1872289" y="91223"/>
                  <a:pt x="1874194" y="91223"/>
                </a:cubicBezTo>
                <a:cubicBezTo>
                  <a:pt x="1886577" y="96938"/>
                  <a:pt x="1877052" y="98843"/>
                  <a:pt x="1875147" y="99796"/>
                </a:cubicBezTo>
                <a:cubicBezTo>
                  <a:pt x="1877052" y="107416"/>
                  <a:pt x="1880862" y="113131"/>
                  <a:pt x="1880862" y="119798"/>
                </a:cubicBezTo>
                <a:cubicBezTo>
                  <a:pt x="1880862" y="129323"/>
                  <a:pt x="1883719" y="133133"/>
                  <a:pt x="1893244" y="131228"/>
                </a:cubicBezTo>
                <a:cubicBezTo>
                  <a:pt x="1902769" y="129323"/>
                  <a:pt x="1905627" y="137896"/>
                  <a:pt x="1907532" y="144563"/>
                </a:cubicBezTo>
                <a:cubicBezTo>
                  <a:pt x="1910389" y="154088"/>
                  <a:pt x="1911342" y="163613"/>
                  <a:pt x="1919914" y="170281"/>
                </a:cubicBezTo>
                <a:cubicBezTo>
                  <a:pt x="1921819" y="171233"/>
                  <a:pt x="1921819" y="175043"/>
                  <a:pt x="1921819" y="176948"/>
                </a:cubicBezTo>
                <a:cubicBezTo>
                  <a:pt x="1923724" y="200761"/>
                  <a:pt x="1924677" y="224573"/>
                  <a:pt x="1926582" y="248386"/>
                </a:cubicBezTo>
                <a:cubicBezTo>
                  <a:pt x="1926582" y="251243"/>
                  <a:pt x="1925629" y="255053"/>
                  <a:pt x="1927534" y="256958"/>
                </a:cubicBezTo>
                <a:cubicBezTo>
                  <a:pt x="1939917" y="268388"/>
                  <a:pt x="1933249" y="282676"/>
                  <a:pt x="1930392" y="294106"/>
                </a:cubicBezTo>
                <a:cubicBezTo>
                  <a:pt x="1925629" y="308393"/>
                  <a:pt x="1921819" y="324586"/>
                  <a:pt x="1915152" y="336968"/>
                </a:cubicBezTo>
                <a:cubicBezTo>
                  <a:pt x="1903722" y="358876"/>
                  <a:pt x="1903722" y="379831"/>
                  <a:pt x="1908484" y="401738"/>
                </a:cubicBezTo>
                <a:cubicBezTo>
                  <a:pt x="1912294" y="419836"/>
                  <a:pt x="1909437" y="436028"/>
                  <a:pt x="1904674" y="453173"/>
                </a:cubicBezTo>
                <a:cubicBezTo>
                  <a:pt x="1903722" y="456983"/>
                  <a:pt x="1901817" y="459841"/>
                  <a:pt x="1901817" y="463651"/>
                </a:cubicBezTo>
                <a:cubicBezTo>
                  <a:pt x="1904674" y="486511"/>
                  <a:pt x="1896102" y="507466"/>
                  <a:pt x="1890387" y="528421"/>
                </a:cubicBezTo>
                <a:cubicBezTo>
                  <a:pt x="1888482" y="535088"/>
                  <a:pt x="1890387" y="543661"/>
                  <a:pt x="1891339" y="551281"/>
                </a:cubicBezTo>
                <a:cubicBezTo>
                  <a:pt x="1891339" y="556043"/>
                  <a:pt x="1892292" y="559853"/>
                  <a:pt x="1894197" y="566521"/>
                </a:cubicBezTo>
                <a:cubicBezTo>
                  <a:pt x="1896102" y="560806"/>
                  <a:pt x="1897054" y="556043"/>
                  <a:pt x="1898959" y="551281"/>
                </a:cubicBezTo>
                <a:cubicBezTo>
                  <a:pt x="1899912" y="551281"/>
                  <a:pt x="1900864" y="551281"/>
                  <a:pt x="1902769" y="552233"/>
                </a:cubicBezTo>
                <a:cubicBezTo>
                  <a:pt x="1916104" y="558901"/>
                  <a:pt x="1923724" y="556043"/>
                  <a:pt x="1929439" y="542708"/>
                </a:cubicBezTo>
                <a:cubicBezTo>
                  <a:pt x="1935154" y="526516"/>
                  <a:pt x="1946584" y="517943"/>
                  <a:pt x="1962777" y="516038"/>
                </a:cubicBezTo>
                <a:cubicBezTo>
                  <a:pt x="1970397" y="515086"/>
                  <a:pt x="1978969" y="516991"/>
                  <a:pt x="1986589" y="519848"/>
                </a:cubicBezTo>
                <a:cubicBezTo>
                  <a:pt x="2006592" y="526516"/>
                  <a:pt x="2026594" y="534136"/>
                  <a:pt x="2046597" y="542708"/>
                </a:cubicBezTo>
                <a:cubicBezTo>
                  <a:pt x="2070409" y="553186"/>
                  <a:pt x="2095174" y="562711"/>
                  <a:pt x="2118034" y="574141"/>
                </a:cubicBezTo>
                <a:cubicBezTo>
                  <a:pt x="2141847" y="586523"/>
                  <a:pt x="2162802" y="603668"/>
                  <a:pt x="2185662" y="616051"/>
                </a:cubicBezTo>
                <a:cubicBezTo>
                  <a:pt x="2218047" y="633196"/>
                  <a:pt x="2245669" y="655103"/>
                  <a:pt x="2270434" y="681773"/>
                </a:cubicBezTo>
                <a:cubicBezTo>
                  <a:pt x="2274244" y="686536"/>
                  <a:pt x="2279959" y="689393"/>
                  <a:pt x="2284722" y="693203"/>
                </a:cubicBezTo>
                <a:cubicBezTo>
                  <a:pt x="2292342" y="698918"/>
                  <a:pt x="2298057" y="704633"/>
                  <a:pt x="2298057" y="715111"/>
                </a:cubicBezTo>
                <a:cubicBezTo>
                  <a:pt x="2298057" y="719873"/>
                  <a:pt x="2300914" y="726541"/>
                  <a:pt x="2304724" y="728446"/>
                </a:cubicBezTo>
                <a:cubicBezTo>
                  <a:pt x="2324727" y="742733"/>
                  <a:pt x="2346634" y="755116"/>
                  <a:pt x="2365684" y="770356"/>
                </a:cubicBezTo>
                <a:cubicBezTo>
                  <a:pt x="2379019" y="780833"/>
                  <a:pt x="2390449" y="794168"/>
                  <a:pt x="2403784" y="806551"/>
                </a:cubicBezTo>
                <a:cubicBezTo>
                  <a:pt x="2416167" y="817981"/>
                  <a:pt x="2426644" y="830363"/>
                  <a:pt x="2439979" y="840841"/>
                </a:cubicBezTo>
                <a:cubicBezTo>
                  <a:pt x="2459029" y="855128"/>
                  <a:pt x="2478079" y="868463"/>
                  <a:pt x="2498082" y="882751"/>
                </a:cubicBezTo>
                <a:cubicBezTo>
                  <a:pt x="2499987" y="884656"/>
                  <a:pt x="2502844" y="885608"/>
                  <a:pt x="2505702" y="886561"/>
                </a:cubicBezTo>
                <a:cubicBezTo>
                  <a:pt x="2525704" y="893228"/>
                  <a:pt x="2545707" y="899896"/>
                  <a:pt x="2565709" y="905611"/>
                </a:cubicBezTo>
                <a:cubicBezTo>
                  <a:pt x="2595237" y="914183"/>
                  <a:pt x="2621907" y="929423"/>
                  <a:pt x="2646672" y="947521"/>
                </a:cubicBezTo>
                <a:cubicBezTo>
                  <a:pt x="2667627" y="962761"/>
                  <a:pt x="2690487" y="974191"/>
                  <a:pt x="2711442" y="988478"/>
                </a:cubicBezTo>
                <a:cubicBezTo>
                  <a:pt x="2735254" y="1005623"/>
                  <a:pt x="2758114" y="1024673"/>
                  <a:pt x="2781927" y="1041818"/>
                </a:cubicBezTo>
                <a:cubicBezTo>
                  <a:pt x="2800977" y="1056106"/>
                  <a:pt x="2820027" y="1071346"/>
                  <a:pt x="2838124" y="1085633"/>
                </a:cubicBezTo>
                <a:cubicBezTo>
                  <a:pt x="2855269" y="1098968"/>
                  <a:pt x="2873367" y="1112303"/>
                  <a:pt x="2890512" y="1125638"/>
                </a:cubicBezTo>
                <a:cubicBezTo>
                  <a:pt x="2902894" y="1135163"/>
                  <a:pt x="2916229" y="1145641"/>
                  <a:pt x="2928612" y="1154213"/>
                </a:cubicBezTo>
                <a:cubicBezTo>
                  <a:pt x="2948614" y="1169453"/>
                  <a:pt x="2969569" y="1184693"/>
                  <a:pt x="2990524" y="1198981"/>
                </a:cubicBezTo>
                <a:cubicBezTo>
                  <a:pt x="2999097" y="1204696"/>
                  <a:pt x="3008622" y="1210411"/>
                  <a:pt x="3018147" y="1214221"/>
                </a:cubicBezTo>
                <a:cubicBezTo>
                  <a:pt x="3034339" y="1221841"/>
                  <a:pt x="3050532" y="1229461"/>
                  <a:pt x="3066724" y="1234223"/>
                </a:cubicBezTo>
                <a:cubicBezTo>
                  <a:pt x="3087679" y="1239938"/>
                  <a:pt x="3110539" y="1245653"/>
                  <a:pt x="3132447" y="1246606"/>
                </a:cubicBezTo>
                <a:cubicBezTo>
                  <a:pt x="3175309" y="1248511"/>
                  <a:pt x="3218172" y="1247558"/>
                  <a:pt x="3261034" y="1247558"/>
                </a:cubicBezTo>
                <a:cubicBezTo>
                  <a:pt x="3277227" y="1247558"/>
                  <a:pt x="3293419" y="1259941"/>
                  <a:pt x="3292467" y="1276133"/>
                </a:cubicBezTo>
                <a:cubicBezTo>
                  <a:pt x="3290562" y="1301851"/>
                  <a:pt x="3301992" y="1323758"/>
                  <a:pt x="3308659" y="1346618"/>
                </a:cubicBezTo>
                <a:cubicBezTo>
                  <a:pt x="3312469" y="1360906"/>
                  <a:pt x="3318184" y="1374241"/>
                  <a:pt x="3321994" y="1387576"/>
                </a:cubicBezTo>
                <a:cubicBezTo>
                  <a:pt x="3322947" y="1390433"/>
                  <a:pt x="3321994" y="1395196"/>
                  <a:pt x="3321042" y="1397101"/>
                </a:cubicBezTo>
                <a:cubicBezTo>
                  <a:pt x="3313422" y="1409483"/>
                  <a:pt x="3306754" y="1422818"/>
                  <a:pt x="3287704" y="1419008"/>
                </a:cubicBezTo>
                <a:cubicBezTo>
                  <a:pt x="3284847" y="1418056"/>
                  <a:pt x="3280084" y="1419961"/>
                  <a:pt x="3277227" y="1421866"/>
                </a:cubicBezTo>
                <a:cubicBezTo>
                  <a:pt x="3261034" y="1432343"/>
                  <a:pt x="3242937" y="1429486"/>
                  <a:pt x="3225792" y="1425676"/>
                </a:cubicBezTo>
                <a:cubicBezTo>
                  <a:pt x="3219124" y="1423771"/>
                  <a:pt x="3212457" y="1417103"/>
                  <a:pt x="3207694" y="1411388"/>
                </a:cubicBezTo>
                <a:cubicBezTo>
                  <a:pt x="3198169" y="1401863"/>
                  <a:pt x="3189597" y="1396148"/>
                  <a:pt x="3174357" y="1399958"/>
                </a:cubicBezTo>
                <a:cubicBezTo>
                  <a:pt x="3152449" y="1404721"/>
                  <a:pt x="3131494" y="1397101"/>
                  <a:pt x="3111492" y="1387576"/>
                </a:cubicBezTo>
                <a:cubicBezTo>
                  <a:pt x="3090537" y="1377098"/>
                  <a:pt x="3070534" y="1364716"/>
                  <a:pt x="3049579" y="1353286"/>
                </a:cubicBezTo>
                <a:cubicBezTo>
                  <a:pt x="3028624" y="1341856"/>
                  <a:pt x="3007669" y="1332331"/>
                  <a:pt x="2986714" y="1320901"/>
                </a:cubicBezTo>
                <a:cubicBezTo>
                  <a:pt x="2974332" y="1314233"/>
                  <a:pt x="2962902" y="1305661"/>
                  <a:pt x="2954329" y="1294231"/>
                </a:cubicBezTo>
                <a:cubicBezTo>
                  <a:pt x="2947662" y="1285658"/>
                  <a:pt x="2936232" y="1278038"/>
                  <a:pt x="2925754" y="1277086"/>
                </a:cubicBezTo>
                <a:cubicBezTo>
                  <a:pt x="2897179" y="1274228"/>
                  <a:pt x="2870509" y="1265656"/>
                  <a:pt x="2842887" y="1258036"/>
                </a:cubicBezTo>
                <a:cubicBezTo>
                  <a:pt x="2817169" y="1249463"/>
                  <a:pt x="2790499" y="1240891"/>
                  <a:pt x="2764782" y="1233271"/>
                </a:cubicBezTo>
                <a:cubicBezTo>
                  <a:pt x="2725729" y="1221841"/>
                  <a:pt x="2685724" y="1213268"/>
                  <a:pt x="2647624" y="1199933"/>
                </a:cubicBezTo>
                <a:cubicBezTo>
                  <a:pt x="2619049" y="1189456"/>
                  <a:pt x="2589522" y="1179931"/>
                  <a:pt x="2563804" y="1159928"/>
                </a:cubicBezTo>
                <a:cubicBezTo>
                  <a:pt x="2541897" y="1143736"/>
                  <a:pt x="2516179" y="1133258"/>
                  <a:pt x="2492367" y="1119923"/>
                </a:cubicBezTo>
                <a:cubicBezTo>
                  <a:pt x="2480937" y="1113256"/>
                  <a:pt x="2470459" y="1104683"/>
                  <a:pt x="2459029" y="1098016"/>
                </a:cubicBezTo>
                <a:cubicBezTo>
                  <a:pt x="2440932" y="1086586"/>
                  <a:pt x="2421882" y="1077061"/>
                  <a:pt x="2404737" y="1065631"/>
                </a:cubicBezTo>
                <a:cubicBezTo>
                  <a:pt x="2395212" y="1058963"/>
                  <a:pt x="2387592" y="1049438"/>
                  <a:pt x="2379019" y="1041818"/>
                </a:cubicBezTo>
                <a:cubicBezTo>
                  <a:pt x="2374257" y="1038008"/>
                  <a:pt x="2368542" y="1034198"/>
                  <a:pt x="2362827" y="1031341"/>
                </a:cubicBezTo>
                <a:cubicBezTo>
                  <a:pt x="2334252" y="1015148"/>
                  <a:pt x="2304724" y="1000861"/>
                  <a:pt x="2276149" y="983716"/>
                </a:cubicBezTo>
                <a:cubicBezTo>
                  <a:pt x="2266624" y="978001"/>
                  <a:pt x="2260909" y="978001"/>
                  <a:pt x="2252337" y="984668"/>
                </a:cubicBezTo>
                <a:cubicBezTo>
                  <a:pt x="2247574" y="988478"/>
                  <a:pt x="2241859" y="993241"/>
                  <a:pt x="2235192" y="995146"/>
                </a:cubicBezTo>
                <a:cubicBezTo>
                  <a:pt x="2224714" y="999908"/>
                  <a:pt x="2219952" y="1006576"/>
                  <a:pt x="2219952" y="1018006"/>
                </a:cubicBezTo>
                <a:cubicBezTo>
                  <a:pt x="2219952" y="1033246"/>
                  <a:pt x="2219952" y="1048486"/>
                  <a:pt x="2219952" y="1062773"/>
                </a:cubicBezTo>
                <a:cubicBezTo>
                  <a:pt x="2219952" y="1072298"/>
                  <a:pt x="2217094" y="1080871"/>
                  <a:pt x="2217094" y="1090396"/>
                </a:cubicBezTo>
                <a:cubicBezTo>
                  <a:pt x="2217094" y="1096111"/>
                  <a:pt x="2218047" y="1102778"/>
                  <a:pt x="2221857" y="1107541"/>
                </a:cubicBezTo>
                <a:cubicBezTo>
                  <a:pt x="2226619" y="1113256"/>
                  <a:pt x="2233287" y="1118018"/>
                  <a:pt x="2239002" y="1122781"/>
                </a:cubicBezTo>
                <a:cubicBezTo>
                  <a:pt x="2239954" y="1123733"/>
                  <a:pt x="2241859" y="1125638"/>
                  <a:pt x="2241859" y="1126591"/>
                </a:cubicBezTo>
                <a:cubicBezTo>
                  <a:pt x="2244717" y="1139926"/>
                  <a:pt x="2248527" y="1154213"/>
                  <a:pt x="2250432" y="1167548"/>
                </a:cubicBezTo>
                <a:cubicBezTo>
                  <a:pt x="2251384" y="1175168"/>
                  <a:pt x="2250432" y="1184693"/>
                  <a:pt x="2246622" y="1191361"/>
                </a:cubicBezTo>
                <a:cubicBezTo>
                  <a:pt x="2241859" y="1200886"/>
                  <a:pt x="2247574" y="1207553"/>
                  <a:pt x="2248527" y="1216126"/>
                </a:cubicBezTo>
                <a:cubicBezTo>
                  <a:pt x="2249479" y="1221841"/>
                  <a:pt x="2250432" y="1227556"/>
                  <a:pt x="2251384" y="1232318"/>
                </a:cubicBezTo>
                <a:cubicBezTo>
                  <a:pt x="2257099" y="1254226"/>
                  <a:pt x="2261862" y="1276133"/>
                  <a:pt x="2268529" y="1298041"/>
                </a:cubicBezTo>
                <a:cubicBezTo>
                  <a:pt x="2277102" y="1325663"/>
                  <a:pt x="2288532" y="1351381"/>
                  <a:pt x="2290437" y="1380908"/>
                </a:cubicBezTo>
                <a:cubicBezTo>
                  <a:pt x="2291389" y="1399006"/>
                  <a:pt x="2296152" y="1417103"/>
                  <a:pt x="2299009" y="1435201"/>
                </a:cubicBezTo>
                <a:cubicBezTo>
                  <a:pt x="2301867" y="1453298"/>
                  <a:pt x="2304724" y="1470443"/>
                  <a:pt x="2307582" y="1488541"/>
                </a:cubicBezTo>
                <a:cubicBezTo>
                  <a:pt x="2307582" y="1491398"/>
                  <a:pt x="2306629" y="1494256"/>
                  <a:pt x="2305677" y="1496161"/>
                </a:cubicBezTo>
                <a:cubicBezTo>
                  <a:pt x="2303772" y="1503781"/>
                  <a:pt x="2299009" y="1511401"/>
                  <a:pt x="2299009" y="1519021"/>
                </a:cubicBezTo>
                <a:cubicBezTo>
                  <a:pt x="2299962" y="1531403"/>
                  <a:pt x="2304724" y="1544738"/>
                  <a:pt x="2307582" y="1557121"/>
                </a:cubicBezTo>
                <a:cubicBezTo>
                  <a:pt x="2310439" y="1569503"/>
                  <a:pt x="2314249" y="1580933"/>
                  <a:pt x="2315202" y="1593316"/>
                </a:cubicBezTo>
                <a:cubicBezTo>
                  <a:pt x="2317107" y="1633321"/>
                  <a:pt x="2315202" y="1673326"/>
                  <a:pt x="2320917" y="1712378"/>
                </a:cubicBezTo>
                <a:cubicBezTo>
                  <a:pt x="2326632" y="1759051"/>
                  <a:pt x="2323774" y="1806676"/>
                  <a:pt x="2323774" y="1853348"/>
                </a:cubicBezTo>
                <a:cubicBezTo>
                  <a:pt x="2323774" y="1878113"/>
                  <a:pt x="2329489" y="1901926"/>
                  <a:pt x="2335204" y="1925738"/>
                </a:cubicBezTo>
                <a:cubicBezTo>
                  <a:pt x="2338062" y="1937168"/>
                  <a:pt x="2343777" y="1946693"/>
                  <a:pt x="2348539" y="1957171"/>
                </a:cubicBezTo>
                <a:cubicBezTo>
                  <a:pt x="2349492" y="1958123"/>
                  <a:pt x="2349492" y="1960028"/>
                  <a:pt x="2349492" y="1960981"/>
                </a:cubicBezTo>
                <a:cubicBezTo>
                  <a:pt x="2346634" y="1978126"/>
                  <a:pt x="2356159" y="1990508"/>
                  <a:pt x="2361874" y="2004796"/>
                </a:cubicBezTo>
                <a:cubicBezTo>
                  <a:pt x="2368542" y="2020988"/>
                  <a:pt x="2377114" y="2036228"/>
                  <a:pt x="2381877" y="2052421"/>
                </a:cubicBezTo>
                <a:cubicBezTo>
                  <a:pt x="2384734" y="2060041"/>
                  <a:pt x="2382829" y="2071471"/>
                  <a:pt x="2379972" y="2079091"/>
                </a:cubicBezTo>
                <a:cubicBezTo>
                  <a:pt x="2375209" y="2089568"/>
                  <a:pt x="2374257" y="2099094"/>
                  <a:pt x="2377114" y="2109571"/>
                </a:cubicBezTo>
                <a:cubicBezTo>
                  <a:pt x="2380924" y="2121001"/>
                  <a:pt x="2383782" y="2133383"/>
                  <a:pt x="2387592" y="2144814"/>
                </a:cubicBezTo>
                <a:cubicBezTo>
                  <a:pt x="2388544" y="2147671"/>
                  <a:pt x="2392354" y="2150528"/>
                  <a:pt x="2396164" y="2150528"/>
                </a:cubicBezTo>
                <a:cubicBezTo>
                  <a:pt x="2410452" y="2152433"/>
                  <a:pt x="2419024" y="2161006"/>
                  <a:pt x="2426644" y="2172436"/>
                </a:cubicBezTo>
                <a:cubicBezTo>
                  <a:pt x="2430454" y="2179103"/>
                  <a:pt x="2431407" y="2185771"/>
                  <a:pt x="2425692" y="2193391"/>
                </a:cubicBezTo>
                <a:cubicBezTo>
                  <a:pt x="2416167" y="2206726"/>
                  <a:pt x="2413309" y="2220061"/>
                  <a:pt x="2424739" y="2234348"/>
                </a:cubicBezTo>
                <a:cubicBezTo>
                  <a:pt x="2425692" y="2236253"/>
                  <a:pt x="2426644" y="2238158"/>
                  <a:pt x="2427597" y="2240064"/>
                </a:cubicBezTo>
                <a:cubicBezTo>
                  <a:pt x="2430454" y="2258161"/>
                  <a:pt x="2442837" y="2270544"/>
                  <a:pt x="2457124" y="2280069"/>
                </a:cubicBezTo>
                <a:cubicBezTo>
                  <a:pt x="2479032" y="2295308"/>
                  <a:pt x="2495224" y="2316264"/>
                  <a:pt x="2510464" y="2338171"/>
                </a:cubicBezTo>
                <a:cubicBezTo>
                  <a:pt x="2521894" y="2354364"/>
                  <a:pt x="2530467" y="2373414"/>
                  <a:pt x="2539039" y="2391511"/>
                </a:cubicBezTo>
                <a:cubicBezTo>
                  <a:pt x="2543802" y="2401989"/>
                  <a:pt x="2544754" y="2413419"/>
                  <a:pt x="2549517" y="2423896"/>
                </a:cubicBezTo>
                <a:cubicBezTo>
                  <a:pt x="2556184" y="2439136"/>
                  <a:pt x="2565709" y="2453423"/>
                  <a:pt x="2573329" y="2467711"/>
                </a:cubicBezTo>
                <a:cubicBezTo>
                  <a:pt x="2575234" y="2471521"/>
                  <a:pt x="2576187" y="2476283"/>
                  <a:pt x="2577139" y="2481046"/>
                </a:cubicBezTo>
                <a:cubicBezTo>
                  <a:pt x="2580949" y="2493429"/>
                  <a:pt x="2582854" y="2505811"/>
                  <a:pt x="2587617" y="2517241"/>
                </a:cubicBezTo>
                <a:cubicBezTo>
                  <a:pt x="2596189" y="2543911"/>
                  <a:pt x="2607619" y="2569629"/>
                  <a:pt x="2615239" y="2596298"/>
                </a:cubicBezTo>
                <a:cubicBezTo>
                  <a:pt x="2620954" y="2616301"/>
                  <a:pt x="2621907" y="2637256"/>
                  <a:pt x="2624764" y="2658211"/>
                </a:cubicBezTo>
                <a:cubicBezTo>
                  <a:pt x="2626669" y="2675356"/>
                  <a:pt x="2625717" y="2693454"/>
                  <a:pt x="2629527" y="2710598"/>
                </a:cubicBezTo>
                <a:cubicBezTo>
                  <a:pt x="2632384" y="2721076"/>
                  <a:pt x="2640004" y="2731554"/>
                  <a:pt x="2646672" y="2740126"/>
                </a:cubicBezTo>
                <a:cubicBezTo>
                  <a:pt x="2657149" y="2752508"/>
                  <a:pt x="2660959" y="2766796"/>
                  <a:pt x="2663817" y="2782989"/>
                </a:cubicBezTo>
                <a:cubicBezTo>
                  <a:pt x="2669532" y="2812516"/>
                  <a:pt x="2666674" y="2842996"/>
                  <a:pt x="2666674" y="2872523"/>
                </a:cubicBezTo>
                <a:cubicBezTo>
                  <a:pt x="2666674" y="2898241"/>
                  <a:pt x="2673342" y="2923006"/>
                  <a:pt x="2674294" y="2948723"/>
                </a:cubicBezTo>
                <a:cubicBezTo>
                  <a:pt x="2675247" y="2963011"/>
                  <a:pt x="2669532" y="2980156"/>
                  <a:pt x="2661912" y="2992539"/>
                </a:cubicBezTo>
                <a:cubicBezTo>
                  <a:pt x="2654292" y="3004921"/>
                  <a:pt x="2649529" y="3016351"/>
                  <a:pt x="2648577" y="3030639"/>
                </a:cubicBezTo>
                <a:cubicBezTo>
                  <a:pt x="2647624" y="3050641"/>
                  <a:pt x="2647624" y="3071596"/>
                  <a:pt x="2646672" y="3091598"/>
                </a:cubicBezTo>
                <a:cubicBezTo>
                  <a:pt x="2646672" y="3096361"/>
                  <a:pt x="2646672" y="3101123"/>
                  <a:pt x="2645719" y="3105886"/>
                </a:cubicBezTo>
                <a:cubicBezTo>
                  <a:pt x="2643814" y="3113506"/>
                  <a:pt x="2641909" y="3121126"/>
                  <a:pt x="2640004" y="3128746"/>
                </a:cubicBezTo>
                <a:cubicBezTo>
                  <a:pt x="2639052" y="3131604"/>
                  <a:pt x="2638099" y="3134461"/>
                  <a:pt x="2637147" y="3137318"/>
                </a:cubicBezTo>
                <a:cubicBezTo>
                  <a:pt x="2635242" y="3170656"/>
                  <a:pt x="2624764" y="3203993"/>
                  <a:pt x="2628574" y="3237331"/>
                </a:cubicBezTo>
                <a:cubicBezTo>
                  <a:pt x="2629527" y="3242093"/>
                  <a:pt x="2630479" y="3247808"/>
                  <a:pt x="2633337" y="3250666"/>
                </a:cubicBezTo>
                <a:cubicBezTo>
                  <a:pt x="2643814" y="3262096"/>
                  <a:pt x="2646672" y="3273526"/>
                  <a:pt x="2642862" y="3288766"/>
                </a:cubicBezTo>
                <a:cubicBezTo>
                  <a:pt x="2638099" y="3309721"/>
                  <a:pt x="2636194" y="3331629"/>
                  <a:pt x="2632384" y="3353536"/>
                </a:cubicBezTo>
                <a:cubicBezTo>
                  <a:pt x="2629527" y="3371633"/>
                  <a:pt x="2624764" y="3388779"/>
                  <a:pt x="2621907" y="3406876"/>
                </a:cubicBezTo>
                <a:cubicBezTo>
                  <a:pt x="2618097" y="3430689"/>
                  <a:pt x="2615239" y="3453548"/>
                  <a:pt x="2610477" y="3477361"/>
                </a:cubicBezTo>
                <a:cubicBezTo>
                  <a:pt x="2608572" y="3490696"/>
                  <a:pt x="2605714" y="3503079"/>
                  <a:pt x="2600952" y="3515461"/>
                </a:cubicBezTo>
                <a:cubicBezTo>
                  <a:pt x="2589522" y="3551656"/>
                  <a:pt x="2576187" y="3587851"/>
                  <a:pt x="2564757" y="3624046"/>
                </a:cubicBezTo>
                <a:cubicBezTo>
                  <a:pt x="2560947" y="3635476"/>
                  <a:pt x="2557137" y="3645954"/>
                  <a:pt x="2541897" y="3648811"/>
                </a:cubicBezTo>
                <a:cubicBezTo>
                  <a:pt x="2531419" y="3650716"/>
                  <a:pt x="2530467" y="3661193"/>
                  <a:pt x="2528562" y="3670718"/>
                </a:cubicBezTo>
                <a:cubicBezTo>
                  <a:pt x="2524752" y="3694531"/>
                  <a:pt x="2520942" y="3718343"/>
                  <a:pt x="2517132" y="3742156"/>
                </a:cubicBezTo>
                <a:cubicBezTo>
                  <a:pt x="2515227" y="3752633"/>
                  <a:pt x="2513322" y="3764064"/>
                  <a:pt x="2512369" y="3774541"/>
                </a:cubicBezTo>
                <a:cubicBezTo>
                  <a:pt x="2510464" y="3786923"/>
                  <a:pt x="2513322" y="3798354"/>
                  <a:pt x="2523799" y="3806926"/>
                </a:cubicBezTo>
                <a:cubicBezTo>
                  <a:pt x="2526657" y="3808831"/>
                  <a:pt x="2528562" y="3813593"/>
                  <a:pt x="2528562" y="3817404"/>
                </a:cubicBezTo>
                <a:cubicBezTo>
                  <a:pt x="2534277" y="3846931"/>
                  <a:pt x="2561899" y="3860266"/>
                  <a:pt x="2587617" y="3857408"/>
                </a:cubicBezTo>
                <a:cubicBezTo>
                  <a:pt x="2590474" y="3857408"/>
                  <a:pt x="2593332" y="3854551"/>
                  <a:pt x="2596189" y="3851693"/>
                </a:cubicBezTo>
                <a:cubicBezTo>
                  <a:pt x="2601904" y="3845979"/>
                  <a:pt x="2604762" y="3845979"/>
                  <a:pt x="2609524" y="3853598"/>
                </a:cubicBezTo>
                <a:cubicBezTo>
                  <a:pt x="2617144" y="3865981"/>
                  <a:pt x="2626669" y="3877411"/>
                  <a:pt x="2635242" y="3888841"/>
                </a:cubicBezTo>
                <a:cubicBezTo>
                  <a:pt x="2643814" y="3900271"/>
                  <a:pt x="2657149" y="3908843"/>
                  <a:pt x="2660007" y="3923131"/>
                </a:cubicBezTo>
                <a:cubicBezTo>
                  <a:pt x="2662864" y="3941229"/>
                  <a:pt x="2672389" y="3945039"/>
                  <a:pt x="2688582" y="3949801"/>
                </a:cubicBezTo>
                <a:cubicBezTo>
                  <a:pt x="2701917" y="3953611"/>
                  <a:pt x="2715252" y="3955516"/>
                  <a:pt x="2728587" y="3956468"/>
                </a:cubicBezTo>
                <a:cubicBezTo>
                  <a:pt x="2745732" y="3958373"/>
                  <a:pt x="2762877" y="3961231"/>
                  <a:pt x="2780022" y="3963136"/>
                </a:cubicBezTo>
                <a:cubicBezTo>
                  <a:pt x="2795262" y="3964089"/>
                  <a:pt x="2810502" y="3964089"/>
                  <a:pt x="2825742" y="3965041"/>
                </a:cubicBezTo>
                <a:cubicBezTo>
                  <a:pt x="2849554" y="3966946"/>
                  <a:pt x="2870509" y="3974566"/>
                  <a:pt x="2885749" y="3992664"/>
                </a:cubicBezTo>
                <a:cubicBezTo>
                  <a:pt x="2892417" y="4000283"/>
                  <a:pt x="2900037" y="4006951"/>
                  <a:pt x="2906704" y="4014571"/>
                </a:cubicBezTo>
                <a:cubicBezTo>
                  <a:pt x="2908609" y="4016476"/>
                  <a:pt x="2910514" y="4019333"/>
                  <a:pt x="2909562" y="4021239"/>
                </a:cubicBezTo>
                <a:cubicBezTo>
                  <a:pt x="2902894" y="4033621"/>
                  <a:pt x="2900037" y="4046956"/>
                  <a:pt x="2887654" y="4057433"/>
                </a:cubicBezTo>
                <a:cubicBezTo>
                  <a:pt x="2861937" y="4077436"/>
                  <a:pt x="2832409" y="4083151"/>
                  <a:pt x="2801929" y="4084104"/>
                </a:cubicBezTo>
                <a:cubicBezTo>
                  <a:pt x="2766687" y="4085056"/>
                  <a:pt x="2731444" y="4084104"/>
                  <a:pt x="2696202" y="4084104"/>
                </a:cubicBezTo>
                <a:cubicBezTo>
                  <a:pt x="2694297" y="4084104"/>
                  <a:pt x="2691439" y="4083151"/>
                  <a:pt x="2689534" y="4082198"/>
                </a:cubicBezTo>
                <a:cubicBezTo>
                  <a:pt x="2647624" y="4054576"/>
                  <a:pt x="2599047" y="4049814"/>
                  <a:pt x="2551422" y="4042193"/>
                </a:cubicBezTo>
                <a:cubicBezTo>
                  <a:pt x="2539039" y="4040289"/>
                  <a:pt x="2526657" y="4040289"/>
                  <a:pt x="2514274" y="4044098"/>
                </a:cubicBezTo>
                <a:cubicBezTo>
                  <a:pt x="2461887" y="4059339"/>
                  <a:pt x="2407594" y="4057433"/>
                  <a:pt x="2354254" y="4056481"/>
                </a:cubicBezTo>
                <a:cubicBezTo>
                  <a:pt x="2330442" y="4056481"/>
                  <a:pt x="2313297" y="4045051"/>
                  <a:pt x="2294247" y="4034573"/>
                </a:cubicBezTo>
                <a:cubicBezTo>
                  <a:pt x="2292342" y="4033621"/>
                  <a:pt x="2291389" y="4031716"/>
                  <a:pt x="2290437" y="4029811"/>
                </a:cubicBezTo>
                <a:cubicBezTo>
                  <a:pt x="2284722" y="4016476"/>
                  <a:pt x="2279007" y="4003141"/>
                  <a:pt x="2274244" y="3988854"/>
                </a:cubicBezTo>
                <a:cubicBezTo>
                  <a:pt x="2273292" y="3985996"/>
                  <a:pt x="2275197" y="3981233"/>
                  <a:pt x="2275197" y="3978376"/>
                </a:cubicBezTo>
                <a:cubicBezTo>
                  <a:pt x="2276149" y="3961231"/>
                  <a:pt x="2285674" y="3946943"/>
                  <a:pt x="2294247" y="3931704"/>
                </a:cubicBezTo>
                <a:cubicBezTo>
                  <a:pt x="2295199" y="3928846"/>
                  <a:pt x="2293294" y="3924083"/>
                  <a:pt x="2292342" y="3921226"/>
                </a:cubicBezTo>
                <a:cubicBezTo>
                  <a:pt x="2289484" y="3911701"/>
                  <a:pt x="2284722" y="3902176"/>
                  <a:pt x="2294247" y="3893604"/>
                </a:cubicBezTo>
                <a:cubicBezTo>
                  <a:pt x="2296152" y="3891698"/>
                  <a:pt x="2298057" y="3887889"/>
                  <a:pt x="2298057" y="3885031"/>
                </a:cubicBezTo>
                <a:cubicBezTo>
                  <a:pt x="2297104" y="3866933"/>
                  <a:pt x="2307582" y="3851693"/>
                  <a:pt x="2310439" y="3834548"/>
                </a:cubicBezTo>
                <a:cubicBezTo>
                  <a:pt x="2315202" y="3810736"/>
                  <a:pt x="2317107" y="3786923"/>
                  <a:pt x="2319964" y="3763111"/>
                </a:cubicBezTo>
                <a:cubicBezTo>
                  <a:pt x="2322822" y="3738346"/>
                  <a:pt x="2324727" y="3713581"/>
                  <a:pt x="2327584" y="3689768"/>
                </a:cubicBezTo>
                <a:cubicBezTo>
                  <a:pt x="2327584" y="3685958"/>
                  <a:pt x="2328537" y="3682148"/>
                  <a:pt x="2328537" y="3678339"/>
                </a:cubicBezTo>
                <a:cubicBezTo>
                  <a:pt x="2328537" y="3641191"/>
                  <a:pt x="2328537" y="3604043"/>
                  <a:pt x="2328537" y="3566896"/>
                </a:cubicBezTo>
                <a:cubicBezTo>
                  <a:pt x="2328537" y="3559276"/>
                  <a:pt x="2330442" y="3550704"/>
                  <a:pt x="2330442" y="3543083"/>
                </a:cubicBezTo>
                <a:cubicBezTo>
                  <a:pt x="2330442" y="3526891"/>
                  <a:pt x="2327584" y="3509746"/>
                  <a:pt x="2328537" y="3493554"/>
                </a:cubicBezTo>
                <a:cubicBezTo>
                  <a:pt x="2330442" y="3467836"/>
                  <a:pt x="2319964" y="3445929"/>
                  <a:pt x="2311392" y="3423068"/>
                </a:cubicBezTo>
                <a:cubicBezTo>
                  <a:pt x="2301867" y="3399256"/>
                  <a:pt x="2295199" y="3374491"/>
                  <a:pt x="2294247" y="3348773"/>
                </a:cubicBezTo>
                <a:cubicBezTo>
                  <a:pt x="2293294" y="3320198"/>
                  <a:pt x="2297104" y="3292576"/>
                  <a:pt x="2301867" y="3264954"/>
                </a:cubicBezTo>
                <a:cubicBezTo>
                  <a:pt x="2308534" y="3220186"/>
                  <a:pt x="2321869" y="3176371"/>
                  <a:pt x="2335204" y="3133508"/>
                </a:cubicBezTo>
                <a:cubicBezTo>
                  <a:pt x="2339014" y="3121126"/>
                  <a:pt x="2342824" y="3107791"/>
                  <a:pt x="2335204" y="3094456"/>
                </a:cubicBezTo>
                <a:cubicBezTo>
                  <a:pt x="2329489" y="3083979"/>
                  <a:pt x="2339014" y="3076358"/>
                  <a:pt x="2342824" y="3068739"/>
                </a:cubicBezTo>
                <a:cubicBezTo>
                  <a:pt x="2346634" y="3062071"/>
                  <a:pt x="2348539" y="3057308"/>
                  <a:pt x="2345682" y="3049689"/>
                </a:cubicBezTo>
                <a:cubicBezTo>
                  <a:pt x="2344729" y="3046831"/>
                  <a:pt x="2344729" y="3043021"/>
                  <a:pt x="2345682" y="3040164"/>
                </a:cubicBezTo>
                <a:cubicBezTo>
                  <a:pt x="2347587" y="3030639"/>
                  <a:pt x="2351397" y="3021114"/>
                  <a:pt x="2353302" y="3011589"/>
                </a:cubicBezTo>
                <a:cubicBezTo>
                  <a:pt x="2354254" y="3008731"/>
                  <a:pt x="2351397" y="3003968"/>
                  <a:pt x="2349492" y="3001111"/>
                </a:cubicBezTo>
                <a:cubicBezTo>
                  <a:pt x="2344729" y="2990633"/>
                  <a:pt x="2339967" y="2981108"/>
                  <a:pt x="2344729" y="2968726"/>
                </a:cubicBezTo>
                <a:cubicBezTo>
                  <a:pt x="2349492" y="2957296"/>
                  <a:pt x="2353302" y="2944914"/>
                  <a:pt x="2357112" y="2932531"/>
                </a:cubicBezTo>
                <a:cubicBezTo>
                  <a:pt x="2359969" y="2923958"/>
                  <a:pt x="2353302" y="2908718"/>
                  <a:pt x="2342824" y="2901098"/>
                </a:cubicBezTo>
                <a:cubicBezTo>
                  <a:pt x="2335204" y="2895383"/>
                  <a:pt x="2324727" y="2897289"/>
                  <a:pt x="2316154" y="2903956"/>
                </a:cubicBezTo>
                <a:cubicBezTo>
                  <a:pt x="2289484" y="2924911"/>
                  <a:pt x="2262814" y="2944914"/>
                  <a:pt x="2235192" y="2964916"/>
                </a:cubicBezTo>
                <a:cubicBezTo>
                  <a:pt x="2218999" y="2976346"/>
                  <a:pt x="2199949" y="2973489"/>
                  <a:pt x="2182804" y="2966821"/>
                </a:cubicBezTo>
                <a:cubicBezTo>
                  <a:pt x="2149467" y="2953486"/>
                  <a:pt x="2126607" y="2928721"/>
                  <a:pt x="2107557" y="2900146"/>
                </a:cubicBezTo>
                <a:cubicBezTo>
                  <a:pt x="2100889" y="2889668"/>
                  <a:pt x="2097079" y="2877286"/>
                  <a:pt x="2092317" y="2866808"/>
                </a:cubicBezTo>
                <a:cubicBezTo>
                  <a:pt x="2078982" y="2842043"/>
                  <a:pt x="2066599" y="2816326"/>
                  <a:pt x="2053264" y="2791561"/>
                </a:cubicBezTo>
                <a:cubicBezTo>
                  <a:pt x="2032309" y="2752508"/>
                  <a:pt x="2009449" y="2713456"/>
                  <a:pt x="1989447" y="2674404"/>
                </a:cubicBezTo>
                <a:cubicBezTo>
                  <a:pt x="1981827" y="2660116"/>
                  <a:pt x="1978969" y="2643923"/>
                  <a:pt x="1975159" y="2627731"/>
                </a:cubicBezTo>
                <a:cubicBezTo>
                  <a:pt x="1969444" y="2597251"/>
                  <a:pt x="1950394" y="2578201"/>
                  <a:pt x="1924677" y="2564866"/>
                </a:cubicBezTo>
                <a:cubicBezTo>
                  <a:pt x="1911342" y="2558198"/>
                  <a:pt x="1897054" y="2553436"/>
                  <a:pt x="1882767" y="2546768"/>
                </a:cubicBezTo>
                <a:cubicBezTo>
                  <a:pt x="1879909" y="2545816"/>
                  <a:pt x="1876099" y="2542958"/>
                  <a:pt x="1874194" y="2541054"/>
                </a:cubicBezTo>
                <a:cubicBezTo>
                  <a:pt x="1867527" y="2536291"/>
                  <a:pt x="1859907" y="2535339"/>
                  <a:pt x="1853239" y="2539148"/>
                </a:cubicBezTo>
                <a:cubicBezTo>
                  <a:pt x="1835142" y="2551531"/>
                  <a:pt x="1817044" y="2562961"/>
                  <a:pt x="1800852" y="2576296"/>
                </a:cubicBezTo>
                <a:cubicBezTo>
                  <a:pt x="1757989" y="2610586"/>
                  <a:pt x="1716079" y="2646781"/>
                  <a:pt x="1664644" y="2668689"/>
                </a:cubicBezTo>
                <a:cubicBezTo>
                  <a:pt x="1640832" y="2678214"/>
                  <a:pt x="1618924" y="2691548"/>
                  <a:pt x="1596064" y="2702026"/>
                </a:cubicBezTo>
                <a:cubicBezTo>
                  <a:pt x="1577014" y="2710598"/>
                  <a:pt x="1557012" y="2718218"/>
                  <a:pt x="1537962" y="2726791"/>
                </a:cubicBezTo>
                <a:cubicBezTo>
                  <a:pt x="1513197" y="2738221"/>
                  <a:pt x="1485574" y="2742031"/>
                  <a:pt x="1462714" y="2758223"/>
                </a:cubicBezTo>
                <a:cubicBezTo>
                  <a:pt x="1460809" y="2760129"/>
                  <a:pt x="1456999" y="2760129"/>
                  <a:pt x="1455094" y="2760129"/>
                </a:cubicBezTo>
                <a:cubicBezTo>
                  <a:pt x="1443664" y="2759176"/>
                  <a:pt x="1431282" y="2758223"/>
                  <a:pt x="1420804" y="2754414"/>
                </a:cubicBezTo>
                <a:cubicBezTo>
                  <a:pt x="1409374" y="2750604"/>
                  <a:pt x="1402707" y="2755366"/>
                  <a:pt x="1396039" y="2762986"/>
                </a:cubicBezTo>
                <a:cubicBezTo>
                  <a:pt x="1375084" y="2787751"/>
                  <a:pt x="1356034" y="2813468"/>
                  <a:pt x="1334127" y="2837281"/>
                </a:cubicBezTo>
                <a:cubicBezTo>
                  <a:pt x="1304599" y="2869666"/>
                  <a:pt x="1275072" y="2902051"/>
                  <a:pt x="1242687" y="2932531"/>
                </a:cubicBezTo>
                <a:cubicBezTo>
                  <a:pt x="1216017" y="2958248"/>
                  <a:pt x="1187442" y="2981108"/>
                  <a:pt x="1157914" y="3003016"/>
                </a:cubicBezTo>
                <a:cubicBezTo>
                  <a:pt x="1140769" y="3016351"/>
                  <a:pt x="1118862" y="3021114"/>
                  <a:pt x="1096954" y="3025876"/>
                </a:cubicBezTo>
                <a:cubicBezTo>
                  <a:pt x="1055044" y="3036354"/>
                  <a:pt x="1012182" y="3031591"/>
                  <a:pt x="969319" y="3033496"/>
                </a:cubicBezTo>
                <a:cubicBezTo>
                  <a:pt x="942649" y="3035401"/>
                  <a:pt x="923599" y="3023018"/>
                  <a:pt x="904549" y="3006826"/>
                </a:cubicBezTo>
                <a:cubicBezTo>
                  <a:pt x="893119" y="2997301"/>
                  <a:pt x="880737" y="2986823"/>
                  <a:pt x="867402" y="2980156"/>
                </a:cubicBezTo>
                <a:cubicBezTo>
                  <a:pt x="858829" y="2976346"/>
                  <a:pt x="848352" y="2976346"/>
                  <a:pt x="838827" y="2976346"/>
                </a:cubicBezTo>
                <a:cubicBezTo>
                  <a:pt x="832159" y="2976346"/>
                  <a:pt x="825492" y="2978251"/>
                  <a:pt x="822634" y="2968726"/>
                </a:cubicBezTo>
                <a:cubicBezTo>
                  <a:pt x="820729" y="2964916"/>
                  <a:pt x="814062" y="2960154"/>
                  <a:pt x="810252" y="2960154"/>
                </a:cubicBezTo>
                <a:cubicBezTo>
                  <a:pt x="788344" y="2963011"/>
                  <a:pt x="770247" y="2951581"/>
                  <a:pt x="752149" y="2943008"/>
                </a:cubicBezTo>
                <a:cubicBezTo>
                  <a:pt x="729289" y="2932531"/>
                  <a:pt x="706429" y="2919196"/>
                  <a:pt x="683569" y="2906814"/>
                </a:cubicBezTo>
                <a:cubicBezTo>
                  <a:pt x="682617" y="2905861"/>
                  <a:pt x="680712" y="2905861"/>
                  <a:pt x="679759" y="2904908"/>
                </a:cubicBezTo>
                <a:cubicBezTo>
                  <a:pt x="670234" y="2883001"/>
                  <a:pt x="648327" y="2873476"/>
                  <a:pt x="634039" y="2856331"/>
                </a:cubicBezTo>
                <a:cubicBezTo>
                  <a:pt x="624514" y="2844901"/>
                  <a:pt x="614037" y="2844901"/>
                  <a:pt x="599749" y="2852521"/>
                </a:cubicBezTo>
                <a:cubicBezTo>
                  <a:pt x="573079" y="2866808"/>
                  <a:pt x="545457" y="2870618"/>
                  <a:pt x="514977" y="2861093"/>
                </a:cubicBezTo>
                <a:cubicBezTo>
                  <a:pt x="504499" y="2857283"/>
                  <a:pt x="493069" y="2859189"/>
                  <a:pt x="481639" y="2859189"/>
                </a:cubicBezTo>
                <a:cubicBezTo>
                  <a:pt x="474019" y="2859189"/>
                  <a:pt x="465447" y="2861093"/>
                  <a:pt x="457827" y="2862046"/>
                </a:cubicBezTo>
                <a:cubicBezTo>
                  <a:pt x="444492" y="2863951"/>
                  <a:pt x="431157" y="2865856"/>
                  <a:pt x="417822" y="2867761"/>
                </a:cubicBezTo>
                <a:cubicBezTo>
                  <a:pt x="397819" y="2870618"/>
                  <a:pt x="378769" y="2872523"/>
                  <a:pt x="358767" y="2875381"/>
                </a:cubicBezTo>
                <a:cubicBezTo>
                  <a:pt x="345432" y="2877286"/>
                  <a:pt x="332097" y="2877286"/>
                  <a:pt x="318762" y="2881096"/>
                </a:cubicBezTo>
                <a:cubicBezTo>
                  <a:pt x="296854" y="2887764"/>
                  <a:pt x="273994" y="2890621"/>
                  <a:pt x="253992" y="2905861"/>
                </a:cubicBezTo>
                <a:cubicBezTo>
                  <a:pt x="246372" y="2911576"/>
                  <a:pt x="233989" y="2911576"/>
                  <a:pt x="223512" y="2913481"/>
                </a:cubicBezTo>
                <a:cubicBezTo>
                  <a:pt x="196842" y="2919196"/>
                  <a:pt x="169219" y="2926816"/>
                  <a:pt x="142549" y="2929673"/>
                </a:cubicBezTo>
                <a:cubicBezTo>
                  <a:pt x="120642" y="2931579"/>
                  <a:pt x="98734" y="2928721"/>
                  <a:pt x="76827" y="2927768"/>
                </a:cubicBezTo>
                <a:cubicBezTo>
                  <a:pt x="70159" y="2927768"/>
                  <a:pt x="63492" y="2925864"/>
                  <a:pt x="56824" y="2923958"/>
                </a:cubicBezTo>
                <a:cubicBezTo>
                  <a:pt x="26344" y="2916339"/>
                  <a:pt x="10152" y="2893479"/>
                  <a:pt x="7294" y="2862998"/>
                </a:cubicBezTo>
                <a:cubicBezTo>
                  <a:pt x="6342" y="2856331"/>
                  <a:pt x="10152" y="2848711"/>
                  <a:pt x="12057" y="2842043"/>
                </a:cubicBezTo>
                <a:cubicBezTo>
                  <a:pt x="15867" y="2829661"/>
                  <a:pt x="21582" y="2818231"/>
                  <a:pt x="23487" y="2805848"/>
                </a:cubicBezTo>
                <a:cubicBezTo>
                  <a:pt x="25392" y="2791561"/>
                  <a:pt x="31107" y="2780131"/>
                  <a:pt x="40632" y="2770606"/>
                </a:cubicBezTo>
                <a:cubicBezTo>
                  <a:pt x="56824" y="2754414"/>
                  <a:pt x="71112" y="2737268"/>
                  <a:pt x="92067" y="2725839"/>
                </a:cubicBezTo>
                <a:cubicBezTo>
                  <a:pt x="102544" y="2721076"/>
                  <a:pt x="110164" y="2711551"/>
                  <a:pt x="119689" y="2703931"/>
                </a:cubicBezTo>
                <a:cubicBezTo>
                  <a:pt x="149217" y="2681071"/>
                  <a:pt x="182554" y="2668689"/>
                  <a:pt x="218749" y="2661068"/>
                </a:cubicBezTo>
                <a:cubicBezTo>
                  <a:pt x="235894" y="2657258"/>
                  <a:pt x="253992" y="2658211"/>
                  <a:pt x="271137" y="2656306"/>
                </a:cubicBezTo>
                <a:cubicBezTo>
                  <a:pt x="289234" y="2654401"/>
                  <a:pt x="307332" y="2650591"/>
                  <a:pt x="325429" y="2647733"/>
                </a:cubicBezTo>
                <a:cubicBezTo>
                  <a:pt x="345432" y="2643923"/>
                  <a:pt x="364482" y="2639161"/>
                  <a:pt x="384484" y="2635351"/>
                </a:cubicBezTo>
                <a:cubicBezTo>
                  <a:pt x="424489" y="2627731"/>
                  <a:pt x="463542" y="2617254"/>
                  <a:pt x="500689" y="2602014"/>
                </a:cubicBezTo>
                <a:cubicBezTo>
                  <a:pt x="514977" y="2596298"/>
                  <a:pt x="529264" y="2590583"/>
                  <a:pt x="544504" y="2585821"/>
                </a:cubicBezTo>
                <a:cubicBezTo>
                  <a:pt x="549267" y="2583916"/>
                  <a:pt x="554982" y="2584868"/>
                  <a:pt x="559744" y="2584868"/>
                </a:cubicBezTo>
                <a:cubicBezTo>
                  <a:pt x="573079" y="2586773"/>
                  <a:pt x="587367" y="2588679"/>
                  <a:pt x="600702" y="2592489"/>
                </a:cubicBezTo>
                <a:cubicBezTo>
                  <a:pt x="631182" y="2600108"/>
                  <a:pt x="651184" y="2622968"/>
                  <a:pt x="670234" y="2644876"/>
                </a:cubicBezTo>
                <a:cubicBezTo>
                  <a:pt x="673092" y="2647733"/>
                  <a:pt x="674044" y="2653448"/>
                  <a:pt x="674997" y="2657258"/>
                </a:cubicBezTo>
                <a:cubicBezTo>
                  <a:pt x="677854" y="2673451"/>
                  <a:pt x="684522" y="2678214"/>
                  <a:pt x="699762" y="2674404"/>
                </a:cubicBezTo>
                <a:cubicBezTo>
                  <a:pt x="717859" y="2669641"/>
                  <a:pt x="735004" y="2662021"/>
                  <a:pt x="753102" y="2657258"/>
                </a:cubicBezTo>
                <a:cubicBezTo>
                  <a:pt x="764532" y="2654401"/>
                  <a:pt x="776914" y="2650591"/>
                  <a:pt x="788344" y="2651543"/>
                </a:cubicBezTo>
                <a:cubicBezTo>
                  <a:pt x="812157" y="2652496"/>
                  <a:pt x="835017" y="2644876"/>
                  <a:pt x="857877" y="2641066"/>
                </a:cubicBezTo>
                <a:cubicBezTo>
                  <a:pt x="871212" y="2639161"/>
                  <a:pt x="885499" y="2640114"/>
                  <a:pt x="899787" y="2641066"/>
                </a:cubicBezTo>
                <a:cubicBezTo>
                  <a:pt x="930267" y="2643923"/>
                  <a:pt x="955984" y="2660116"/>
                  <a:pt x="981702" y="2675356"/>
                </a:cubicBezTo>
                <a:cubicBezTo>
                  <a:pt x="988369" y="2679166"/>
                  <a:pt x="994084" y="2684881"/>
                  <a:pt x="999799" y="2690596"/>
                </a:cubicBezTo>
                <a:cubicBezTo>
                  <a:pt x="1006467" y="2697264"/>
                  <a:pt x="1014087" y="2698216"/>
                  <a:pt x="1019802" y="2690596"/>
                </a:cubicBezTo>
                <a:cubicBezTo>
                  <a:pt x="1029327" y="2678214"/>
                  <a:pt x="1037899" y="2663926"/>
                  <a:pt x="1046472" y="2651543"/>
                </a:cubicBezTo>
                <a:cubicBezTo>
                  <a:pt x="1053139" y="2641066"/>
                  <a:pt x="1058854" y="2630589"/>
                  <a:pt x="1055997" y="2618206"/>
                </a:cubicBezTo>
                <a:cubicBezTo>
                  <a:pt x="1055044" y="2615348"/>
                  <a:pt x="1057902" y="2612491"/>
                  <a:pt x="1059807" y="2609633"/>
                </a:cubicBezTo>
                <a:cubicBezTo>
                  <a:pt x="1068379" y="2596298"/>
                  <a:pt x="1077904" y="2582964"/>
                  <a:pt x="1086477" y="2569629"/>
                </a:cubicBezTo>
                <a:cubicBezTo>
                  <a:pt x="1093144" y="2559151"/>
                  <a:pt x="1098859" y="2548673"/>
                  <a:pt x="1105527" y="2538196"/>
                </a:cubicBezTo>
                <a:cubicBezTo>
                  <a:pt x="1118862" y="2515336"/>
                  <a:pt x="1132197" y="2491523"/>
                  <a:pt x="1147437" y="2468664"/>
                </a:cubicBezTo>
                <a:cubicBezTo>
                  <a:pt x="1161724" y="2447708"/>
                  <a:pt x="1177917" y="2427706"/>
                  <a:pt x="1193157" y="2407703"/>
                </a:cubicBezTo>
                <a:cubicBezTo>
                  <a:pt x="1200777" y="2398178"/>
                  <a:pt x="1206492" y="2385796"/>
                  <a:pt x="1214112" y="2377223"/>
                </a:cubicBezTo>
                <a:cubicBezTo>
                  <a:pt x="1231257" y="2359126"/>
                  <a:pt x="1236972" y="2334361"/>
                  <a:pt x="1248402" y="2313406"/>
                </a:cubicBezTo>
                <a:cubicBezTo>
                  <a:pt x="1254117" y="2302928"/>
                  <a:pt x="1259832" y="2296261"/>
                  <a:pt x="1273167" y="2297214"/>
                </a:cubicBezTo>
                <a:cubicBezTo>
                  <a:pt x="1282692" y="2298166"/>
                  <a:pt x="1288407" y="2293403"/>
                  <a:pt x="1289359" y="2282926"/>
                </a:cubicBezTo>
                <a:cubicBezTo>
                  <a:pt x="1292217" y="2263876"/>
                  <a:pt x="1291264" y="2243873"/>
                  <a:pt x="1307457" y="2228633"/>
                </a:cubicBezTo>
                <a:cubicBezTo>
                  <a:pt x="1308409" y="2227681"/>
                  <a:pt x="1308409" y="2225776"/>
                  <a:pt x="1309362" y="2224823"/>
                </a:cubicBezTo>
                <a:cubicBezTo>
                  <a:pt x="1319839" y="2192439"/>
                  <a:pt x="1341747" y="2167673"/>
                  <a:pt x="1365559" y="2145766"/>
                </a:cubicBezTo>
                <a:cubicBezTo>
                  <a:pt x="1374132" y="2138146"/>
                  <a:pt x="1385562" y="2135289"/>
                  <a:pt x="1396039" y="2129573"/>
                </a:cubicBezTo>
                <a:cubicBezTo>
                  <a:pt x="1397944" y="2128621"/>
                  <a:pt x="1399849" y="2128621"/>
                  <a:pt x="1400802" y="2127669"/>
                </a:cubicBezTo>
                <a:cubicBezTo>
                  <a:pt x="1412232" y="2116239"/>
                  <a:pt x="1424614" y="2113381"/>
                  <a:pt x="1440807" y="2115286"/>
                </a:cubicBezTo>
                <a:cubicBezTo>
                  <a:pt x="1443664" y="2115286"/>
                  <a:pt x="1447474" y="2108619"/>
                  <a:pt x="1450332" y="2105761"/>
                </a:cubicBezTo>
                <a:cubicBezTo>
                  <a:pt x="1456999" y="2099094"/>
                  <a:pt x="1463667" y="2093378"/>
                  <a:pt x="1470334" y="2086711"/>
                </a:cubicBezTo>
                <a:cubicBezTo>
                  <a:pt x="1479859" y="2076233"/>
                  <a:pt x="1480812" y="2060993"/>
                  <a:pt x="1470334" y="2052421"/>
                </a:cubicBezTo>
                <a:cubicBezTo>
                  <a:pt x="1456047" y="2040038"/>
                  <a:pt x="1440807" y="2030513"/>
                  <a:pt x="1426519" y="2019083"/>
                </a:cubicBezTo>
                <a:cubicBezTo>
                  <a:pt x="1416042" y="2010511"/>
                  <a:pt x="1404612" y="2001938"/>
                  <a:pt x="1397944" y="1990508"/>
                </a:cubicBezTo>
                <a:cubicBezTo>
                  <a:pt x="1394134" y="1982888"/>
                  <a:pt x="1395087" y="1970506"/>
                  <a:pt x="1397944" y="1960981"/>
                </a:cubicBezTo>
                <a:cubicBezTo>
                  <a:pt x="1408422" y="1929548"/>
                  <a:pt x="1418899" y="1897163"/>
                  <a:pt x="1432234" y="1867636"/>
                </a:cubicBezTo>
                <a:cubicBezTo>
                  <a:pt x="1441759" y="1847633"/>
                  <a:pt x="1452237" y="1826678"/>
                  <a:pt x="1475097" y="1817153"/>
                </a:cubicBezTo>
                <a:cubicBezTo>
                  <a:pt x="1481764" y="1814296"/>
                  <a:pt x="1489384" y="1812391"/>
                  <a:pt x="1496052" y="1811438"/>
                </a:cubicBezTo>
                <a:cubicBezTo>
                  <a:pt x="1504624" y="1810486"/>
                  <a:pt x="1514149" y="1811438"/>
                  <a:pt x="1522722" y="1811438"/>
                </a:cubicBezTo>
                <a:cubicBezTo>
                  <a:pt x="1527484" y="1811438"/>
                  <a:pt x="1532247" y="1810486"/>
                  <a:pt x="1536057" y="1809533"/>
                </a:cubicBezTo>
                <a:cubicBezTo>
                  <a:pt x="1543677" y="1806676"/>
                  <a:pt x="1555107" y="1780958"/>
                  <a:pt x="1551297" y="1772386"/>
                </a:cubicBezTo>
                <a:cubicBezTo>
                  <a:pt x="1544629" y="1755241"/>
                  <a:pt x="1545582" y="1738096"/>
                  <a:pt x="1543677" y="1720951"/>
                </a:cubicBezTo>
                <a:cubicBezTo>
                  <a:pt x="1542724" y="1708568"/>
                  <a:pt x="1539867" y="1697138"/>
                  <a:pt x="1537962" y="1684756"/>
                </a:cubicBezTo>
                <a:cubicBezTo>
                  <a:pt x="1537962" y="1680946"/>
                  <a:pt x="1537962" y="1677136"/>
                  <a:pt x="1538914" y="1674278"/>
                </a:cubicBezTo>
                <a:cubicBezTo>
                  <a:pt x="1545582" y="1661896"/>
                  <a:pt x="1544629" y="1655228"/>
                  <a:pt x="1536057" y="1643798"/>
                </a:cubicBezTo>
                <a:cubicBezTo>
                  <a:pt x="1531294" y="1637131"/>
                  <a:pt x="1529389" y="1629511"/>
                  <a:pt x="1526532" y="1621891"/>
                </a:cubicBezTo>
                <a:cubicBezTo>
                  <a:pt x="1523674" y="1617128"/>
                  <a:pt x="1521769" y="1611413"/>
                  <a:pt x="1517959" y="1607603"/>
                </a:cubicBezTo>
                <a:cubicBezTo>
                  <a:pt x="1508434" y="1599983"/>
                  <a:pt x="1503672" y="1591411"/>
                  <a:pt x="1505577" y="1579028"/>
                </a:cubicBezTo>
                <a:cubicBezTo>
                  <a:pt x="1506529" y="1573313"/>
                  <a:pt x="1505577" y="1566646"/>
                  <a:pt x="1505577" y="1560931"/>
                </a:cubicBezTo>
                <a:cubicBezTo>
                  <a:pt x="1506529" y="1549501"/>
                  <a:pt x="1501767" y="1541881"/>
                  <a:pt x="1495099" y="1533308"/>
                </a:cubicBezTo>
                <a:cubicBezTo>
                  <a:pt x="1485574" y="1520926"/>
                  <a:pt x="1474144" y="1511401"/>
                  <a:pt x="1462714" y="1500923"/>
                </a:cubicBezTo>
                <a:cubicBezTo>
                  <a:pt x="1454142" y="1493303"/>
                  <a:pt x="1447474" y="1480921"/>
                  <a:pt x="1443664" y="1469491"/>
                </a:cubicBezTo>
                <a:cubicBezTo>
                  <a:pt x="1433187" y="1443773"/>
                  <a:pt x="1422709" y="1419008"/>
                  <a:pt x="1402707" y="1399958"/>
                </a:cubicBezTo>
                <a:cubicBezTo>
                  <a:pt x="1400802" y="1398053"/>
                  <a:pt x="1400802" y="1393291"/>
                  <a:pt x="1399849" y="1390433"/>
                </a:cubicBezTo>
                <a:cubicBezTo>
                  <a:pt x="1390324" y="1368526"/>
                  <a:pt x="1372227" y="1356143"/>
                  <a:pt x="1356034" y="1339951"/>
                </a:cubicBezTo>
                <a:cubicBezTo>
                  <a:pt x="1353177" y="1337093"/>
                  <a:pt x="1348414" y="1337093"/>
                  <a:pt x="1343652" y="1336141"/>
                </a:cubicBezTo>
                <a:cubicBezTo>
                  <a:pt x="1337937" y="1335188"/>
                  <a:pt x="1333174" y="1337093"/>
                  <a:pt x="1327459" y="1336141"/>
                </a:cubicBezTo>
                <a:cubicBezTo>
                  <a:pt x="1297932" y="1331378"/>
                  <a:pt x="1283644" y="1350428"/>
                  <a:pt x="1271262" y="1371383"/>
                </a:cubicBezTo>
                <a:cubicBezTo>
                  <a:pt x="1259832" y="1390433"/>
                  <a:pt x="1250307" y="1411388"/>
                  <a:pt x="1239829" y="1431391"/>
                </a:cubicBezTo>
                <a:cubicBezTo>
                  <a:pt x="1232209" y="1444726"/>
                  <a:pt x="1205539" y="1455203"/>
                  <a:pt x="1190299" y="1450441"/>
                </a:cubicBezTo>
                <a:cubicBezTo>
                  <a:pt x="1174107" y="1445678"/>
                  <a:pt x="1159819" y="1446631"/>
                  <a:pt x="1147437" y="1460918"/>
                </a:cubicBezTo>
                <a:cubicBezTo>
                  <a:pt x="1131244" y="1479016"/>
                  <a:pt x="1114099" y="1496161"/>
                  <a:pt x="1096002" y="1512353"/>
                </a:cubicBezTo>
                <a:cubicBezTo>
                  <a:pt x="1075047" y="1531403"/>
                  <a:pt x="1052187" y="1548548"/>
                  <a:pt x="1030279" y="1566646"/>
                </a:cubicBezTo>
                <a:cubicBezTo>
                  <a:pt x="1015039" y="1579028"/>
                  <a:pt x="1001704" y="1593316"/>
                  <a:pt x="993132" y="1611413"/>
                </a:cubicBezTo>
                <a:cubicBezTo>
                  <a:pt x="981702" y="1632368"/>
                  <a:pt x="966462" y="1650466"/>
                  <a:pt x="946459" y="1664753"/>
                </a:cubicBezTo>
                <a:cubicBezTo>
                  <a:pt x="935982" y="1672373"/>
                  <a:pt x="925504" y="1680946"/>
                  <a:pt x="915979" y="1689518"/>
                </a:cubicBezTo>
                <a:cubicBezTo>
                  <a:pt x="901692" y="1702853"/>
                  <a:pt x="887404" y="1717141"/>
                  <a:pt x="874069" y="1731428"/>
                </a:cubicBezTo>
                <a:cubicBezTo>
                  <a:pt x="848352" y="1758098"/>
                  <a:pt x="823587" y="1786673"/>
                  <a:pt x="796917" y="1812391"/>
                </a:cubicBezTo>
                <a:cubicBezTo>
                  <a:pt x="786439" y="1821916"/>
                  <a:pt x="773104" y="1828583"/>
                  <a:pt x="760722" y="1836203"/>
                </a:cubicBezTo>
                <a:cubicBezTo>
                  <a:pt x="753102" y="1841918"/>
                  <a:pt x="745482" y="1847633"/>
                  <a:pt x="736909" y="1853348"/>
                </a:cubicBezTo>
                <a:cubicBezTo>
                  <a:pt x="718812" y="1866683"/>
                  <a:pt x="700714" y="1878113"/>
                  <a:pt x="684522" y="1894306"/>
                </a:cubicBezTo>
                <a:cubicBezTo>
                  <a:pt x="649279" y="1930501"/>
                  <a:pt x="612132" y="1964791"/>
                  <a:pt x="575937" y="1999081"/>
                </a:cubicBezTo>
                <a:cubicBezTo>
                  <a:pt x="561649" y="2012416"/>
                  <a:pt x="545457" y="2023846"/>
                  <a:pt x="533074" y="2039086"/>
                </a:cubicBezTo>
                <a:cubicBezTo>
                  <a:pt x="518787" y="2056231"/>
                  <a:pt x="499737" y="2070518"/>
                  <a:pt x="493069" y="2093378"/>
                </a:cubicBezTo>
                <a:cubicBezTo>
                  <a:pt x="489259" y="2105761"/>
                  <a:pt x="486402" y="2118144"/>
                  <a:pt x="485449" y="2130526"/>
                </a:cubicBezTo>
                <a:cubicBezTo>
                  <a:pt x="481639" y="2181961"/>
                  <a:pt x="457827" y="2222919"/>
                  <a:pt x="417822" y="2254351"/>
                </a:cubicBezTo>
                <a:cubicBezTo>
                  <a:pt x="398772" y="2275306"/>
                  <a:pt x="381627" y="2285783"/>
                  <a:pt x="365434" y="2296261"/>
                </a:cubicBezTo>
                <a:close/>
                <a:moveTo>
                  <a:pt x="2640004" y="3935514"/>
                </a:moveTo>
                <a:cubicBezTo>
                  <a:pt x="2647624" y="3936466"/>
                  <a:pt x="2647624" y="3931704"/>
                  <a:pt x="2646672" y="3925036"/>
                </a:cubicBezTo>
                <a:cubicBezTo>
                  <a:pt x="2642862" y="3907891"/>
                  <a:pt x="2632384" y="3894556"/>
                  <a:pt x="2619049" y="3883126"/>
                </a:cubicBezTo>
                <a:cubicBezTo>
                  <a:pt x="2609524" y="3874554"/>
                  <a:pt x="2585712" y="3881221"/>
                  <a:pt x="2582854" y="3894556"/>
                </a:cubicBezTo>
                <a:cubicBezTo>
                  <a:pt x="2581902" y="3897414"/>
                  <a:pt x="2582854" y="3901223"/>
                  <a:pt x="2583807" y="3903129"/>
                </a:cubicBezTo>
                <a:cubicBezTo>
                  <a:pt x="2598094" y="3921226"/>
                  <a:pt x="2615239" y="3934561"/>
                  <a:pt x="2640004" y="3935514"/>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Arc 9">
            <a:extLst>
              <a:ext uri="{FF2B5EF4-FFF2-40B4-BE49-F238E27FC236}">
                <a16:creationId xmlns:a16="http://schemas.microsoft.com/office/drawing/2014/main" id="{33051BB9-52DA-402A-ADE2-170E09F577D5}"/>
              </a:ext>
            </a:extLst>
          </p:cNvPr>
          <p:cNvSpPr/>
          <p:nvPr/>
        </p:nvSpPr>
        <p:spPr>
          <a:xfrm>
            <a:off x="3519747" y="3770353"/>
            <a:ext cx="5187293" cy="3323529"/>
          </a:xfrm>
          <a:prstGeom prst="arc">
            <a:avLst>
              <a:gd name="adj1" fmla="val 12914325"/>
              <a:gd name="adj2" fmla="val 19504144"/>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D9A876E0-27A1-49E8-B893-C9D017CF4E1A}"/>
              </a:ext>
            </a:extLst>
          </p:cNvPr>
          <p:cNvGrpSpPr/>
          <p:nvPr/>
        </p:nvGrpSpPr>
        <p:grpSpPr>
          <a:xfrm>
            <a:off x="5769442" y="3398290"/>
            <a:ext cx="371606" cy="465788"/>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9604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4B3BBB3A-50EC-4A4F-BB51-94A3533C073A}"/>
              </a:ext>
            </a:extLst>
          </p:cNvPr>
          <p:cNvCxnSpPr>
            <a:cxnSpLocks/>
          </p:cNvCxnSpPr>
          <p:nvPr/>
        </p:nvCxnSpPr>
        <p:spPr>
          <a:xfrm>
            <a:off x="1085144" y="3314384"/>
            <a:ext cx="10021712" cy="0"/>
          </a:xfrm>
          <a:prstGeom prst="line">
            <a:avLst/>
          </a:prstGeom>
          <a:ln w="25400">
            <a:solidFill>
              <a:schemeClr val="accent6"/>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p:txBody>
          <a:bodyPr/>
          <a:lstStyle/>
          <a:p>
            <a:r>
              <a:rPr lang="en-US" dirty="0"/>
              <a:t>Timeline of ETL Procedure</a:t>
            </a:r>
          </a:p>
        </p:txBody>
      </p:sp>
      <p:grpSp>
        <p:nvGrpSpPr>
          <p:cNvPr id="4" name="그룹 3">
            <a:extLst>
              <a:ext uri="{FF2B5EF4-FFF2-40B4-BE49-F238E27FC236}">
                <a16:creationId xmlns:a16="http://schemas.microsoft.com/office/drawing/2014/main" id="{6C674BAF-F07F-4974-8480-4F87D4CD8B3E}"/>
              </a:ext>
            </a:extLst>
          </p:cNvPr>
          <p:cNvGrpSpPr/>
          <p:nvPr/>
        </p:nvGrpSpPr>
        <p:grpSpPr>
          <a:xfrm>
            <a:off x="1536853" y="2994344"/>
            <a:ext cx="685800" cy="640080"/>
            <a:chOff x="1517804" y="3503738"/>
            <a:chExt cx="621139" cy="621139"/>
          </a:xfrm>
        </p:grpSpPr>
        <p:sp>
          <p:nvSpPr>
            <p:cNvPr id="5" name="Oval 4">
              <a:extLst>
                <a:ext uri="{FF2B5EF4-FFF2-40B4-BE49-F238E27FC236}">
                  <a16:creationId xmlns:a16="http://schemas.microsoft.com/office/drawing/2014/main" id="{B470FD28-25D8-469E-BEA2-ECD7D4011553}"/>
                </a:ext>
              </a:extLst>
            </p:cNvPr>
            <p:cNvSpPr/>
            <p:nvPr/>
          </p:nvSpPr>
          <p:spPr>
            <a:xfrm>
              <a:off x="1562000" y="3547934"/>
              <a:ext cx="532746" cy="53274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Oval 5">
              <a:extLst>
                <a:ext uri="{FF2B5EF4-FFF2-40B4-BE49-F238E27FC236}">
                  <a16:creationId xmlns:a16="http://schemas.microsoft.com/office/drawing/2014/main" id="{5F379F91-DA7F-4200-8603-A149A1D42835}"/>
                </a:ext>
              </a:extLst>
            </p:cNvPr>
            <p:cNvSpPr/>
            <p:nvPr/>
          </p:nvSpPr>
          <p:spPr>
            <a:xfrm>
              <a:off x="1517804" y="3503738"/>
              <a:ext cx="621139" cy="621139"/>
            </a:xfrm>
            <a:prstGeom prst="hexagon">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7" name="그룹 4">
            <a:extLst>
              <a:ext uri="{FF2B5EF4-FFF2-40B4-BE49-F238E27FC236}">
                <a16:creationId xmlns:a16="http://schemas.microsoft.com/office/drawing/2014/main" id="{E5565EA4-D268-4FE6-854E-BD1868036C4F}"/>
              </a:ext>
            </a:extLst>
          </p:cNvPr>
          <p:cNvGrpSpPr/>
          <p:nvPr/>
        </p:nvGrpSpPr>
        <p:grpSpPr>
          <a:xfrm>
            <a:off x="3665841" y="2994344"/>
            <a:ext cx="685800" cy="640080"/>
            <a:chOff x="3646792" y="3503738"/>
            <a:chExt cx="621139" cy="621139"/>
          </a:xfrm>
        </p:grpSpPr>
        <p:sp>
          <p:nvSpPr>
            <p:cNvPr id="8" name="Oval 7">
              <a:extLst>
                <a:ext uri="{FF2B5EF4-FFF2-40B4-BE49-F238E27FC236}">
                  <a16:creationId xmlns:a16="http://schemas.microsoft.com/office/drawing/2014/main" id="{07519779-881D-4C95-AC8B-31598B2C2A8C}"/>
                </a:ext>
              </a:extLst>
            </p:cNvPr>
            <p:cNvSpPr/>
            <p:nvPr/>
          </p:nvSpPr>
          <p:spPr>
            <a:xfrm>
              <a:off x="3690988" y="3547934"/>
              <a:ext cx="532746" cy="5327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8">
              <a:extLst>
                <a:ext uri="{FF2B5EF4-FFF2-40B4-BE49-F238E27FC236}">
                  <a16:creationId xmlns:a16="http://schemas.microsoft.com/office/drawing/2014/main" id="{35839E50-DDF1-4DFB-8DB1-F5FCB393D3E4}"/>
                </a:ext>
              </a:extLst>
            </p:cNvPr>
            <p:cNvSpPr/>
            <p:nvPr/>
          </p:nvSpPr>
          <p:spPr>
            <a:xfrm>
              <a:off x="3646792" y="3503738"/>
              <a:ext cx="621139" cy="621139"/>
            </a:xfrm>
            <a:prstGeom prst="hexagon">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0" name="그룹 5">
            <a:extLst>
              <a:ext uri="{FF2B5EF4-FFF2-40B4-BE49-F238E27FC236}">
                <a16:creationId xmlns:a16="http://schemas.microsoft.com/office/drawing/2014/main" id="{28F0289C-C5B1-41DE-961B-A850D72D2053}"/>
              </a:ext>
            </a:extLst>
          </p:cNvPr>
          <p:cNvGrpSpPr/>
          <p:nvPr/>
        </p:nvGrpSpPr>
        <p:grpSpPr>
          <a:xfrm>
            <a:off x="5794829" y="3000678"/>
            <a:ext cx="685800" cy="640080"/>
            <a:chOff x="5775780" y="3503738"/>
            <a:chExt cx="621139" cy="621139"/>
          </a:xfrm>
        </p:grpSpPr>
        <p:sp>
          <p:nvSpPr>
            <p:cNvPr id="11" name="Oval 10">
              <a:extLst>
                <a:ext uri="{FF2B5EF4-FFF2-40B4-BE49-F238E27FC236}">
                  <a16:creationId xmlns:a16="http://schemas.microsoft.com/office/drawing/2014/main" id="{192B7DB7-90F0-4DD2-924B-D58834C0287A}"/>
                </a:ext>
              </a:extLst>
            </p:cNvPr>
            <p:cNvSpPr/>
            <p:nvPr/>
          </p:nvSpPr>
          <p:spPr>
            <a:xfrm>
              <a:off x="5819977" y="3547935"/>
              <a:ext cx="532746" cy="532746"/>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Oval 11">
              <a:extLst>
                <a:ext uri="{FF2B5EF4-FFF2-40B4-BE49-F238E27FC236}">
                  <a16:creationId xmlns:a16="http://schemas.microsoft.com/office/drawing/2014/main" id="{E8D5F67B-C72E-4E58-B76F-AF403DEDCB84}"/>
                </a:ext>
              </a:extLst>
            </p:cNvPr>
            <p:cNvSpPr/>
            <p:nvPr/>
          </p:nvSpPr>
          <p:spPr>
            <a:xfrm>
              <a:off x="5775780" y="3503738"/>
              <a:ext cx="621139" cy="621139"/>
            </a:xfrm>
            <a:prstGeom prst="hexagon">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9" name="Group 18">
            <a:extLst>
              <a:ext uri="{FF2B5EF4-FFF2-40B4-BE49-F238E27FC236}">
                <a16:creationId xmlns:a16="http://schemas.microsoft.com/office/drawing/2014/main" id="{B455A9F3-152D-4B7A-82A7-F5F24B7CC06A}"/>
              </a:ext>
            </a:extLst>
          </p:cNvPr>
          <p:cNvGrpSpPr/>
          <p:nvPr/>
        </p:nvGrpSpPr>
        <p:grpSpPr>
          <a:xfrm>
            <a:off x="898091" y="4144628"/>
            <a:ext cx="1979046" cy="774187"/>
            <a:chOff x="662404" y="4636435"/>
            <a:chExt cx="1728192" cy="774187"/>
          </a:xfrm>
        </p:grpSpPr>
        <p:sp>
          <p:nvSpPr>
            <p:cNvPr id="20" name="TextBox 19">
              <a:extLst>
                <a:ext uri="{FF2B5EF4-FFF2-40B4-BE49-F238E27FC236}">
                  <a16:creationId xmlns:a16="http://schemas.microsoft.com/office/drawing/2014/main" id="{D5ADB5CF-C398-472C-8571-10B98F984386}"/>
                </a:ext>
              </a:extLst>
            </p:cNvPr>
            <p:cNvSpPr txBox="1"/>
            <p:nvPr/>
          </p:nvSpPr>
          <p:spPr>
            <a:xfrm>
              <a:off x="662404" y="4636435"/>
              <a:ext cx="1728192" cy="307777"/>
            </a:xfrm>
            <a:prstGeom prst="rect">
              <a:avLst/>
            </a:prstGeom>
            <a:noFill/>
          </p:spPr>
          <p:txBody>
            <a:bodyPr wrap="square" rtlCol="0" anchor="ctr">
              <a:spAutoFit/>
            </a:bodyPr>
            <a:lstStyle/>
            <a:p>
              <a:pPr algn="ctr"/>
              <a:r>
                <a:rPr lang="en-US" altLang="ko-KR" sz="1400" b="1" dirty="0">
                  <a:solidFill>
                    <a:schemeClr val="accent1"/>
                  </a:solidFill>
                  <a:cs typeface="Arial" pitchFamily="34" charset="0"/>
                </a:rPr>
                <a:t>Download</a:t>
              </a:r>
              <a:endParaRPr lang="ko-KR" altLang="en-US" sz="1400" b="1" dirty="0">
                <a:solidFill>
                  <a:schemeClr val="accent1"/>
                </a:solidFill>
                <a:cs typeface="Arial" pitchFamily="34" charset="0"/>
              </a:endParaRPr>
            </a:p>
          </p:txBody>
        </p:sp>
        <p:sp>
          <p:nvSpPr>
            <p:cNvPr id="21" name="TextBox 20">
              <a:extLst>
                <a:ext uri="{FF2B5EF4-FFF2-40B4-BE49-F238E27FC236}">
                  <a16:creationId xmlns:a16="http://schemas.microsoft.com/office/drawing/2014/main" id="{0AD35B43-3DF2-45D9-95D1-CD8393A79F82}"/>
                </a:ext>
              </a:extLst>
            </p:cNvPr>
            <p:cNvSpPr txBox="1"/>
            <p:nvPr/>
          </p:nvSpPr>
          <p:spPr>
            <a:xfrm>
              <a:off x="662404" y="4948957"/>
              <a:ext cx="172819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Find the dataset and download it</a:t>
              </a:r>
              <a:endParaRPr lang="ko-KR" altLang="en-US" sz="1200"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D348751B-415C-4F00-8A58-9B4C118A2FED}"/>
              </a:ext>
            </a:extLst>
          </p:cNvPr>
          <p:cNvGrpSpPr/>
          <p:nvPr/>
        </p:nvGrpSpPr>
        <p:grpSpPr>
          <a:xfrm>
            <a:off x="7288199" y="1989948"/>
            <a:ext cx="1979046" cy="958853"/>
            <a:chOff x="5202982" y="2341496"/>
            <a:chExt cx="1728192" cy="958853"/>
          </a:xfrm>
        </p:grpSpPr>
        <p:sp>
          <p:nvSpPr>
            <p:cNvPr id="23" name="TextBox 22">
              <a:extLst>
                <a:ext uri="{FF2B5EF4-FFF2-40B4-BE49-F238E27FC236}">
                  <a16:creationId xmlns:a16="http://schemas.microsoft.com/office/drawing/2014/main" id="{2BB60849-98A6-4574-9811-6D91A2ED66C8}"/>
                </a:ext>
              </a:extLst>
            </p:cNvPr>
            <p:cNvSpPr txBox="1"/>
            <p:nvPr/>
          </p:nvSpPr>
          <p:spPr>
            <a:xfrm>
              <a:off x="5202982" y="2341496"/>
              <a:ext cx="1728192" cy="307777"/>
            </a:xfrm>
            <a:prstGeom prst="rect">
              <a:avLst/>
            </a:prstGeom>
            <a:noFill/>
          </p:spPr>
          <p:txBody>
            <a:bodyPr wrap="square" rtlCol="0" anchor="ctr">
              <a:spAutoFit/>
            </a:bodyPr>
            <a:lstStyle/>
            <a:p>
              <a:pPr algn="ctr"/>
              <a:r>
                <a:rPr lang="en-US" altLang="ko-KR" sz="1400" b="1" dirty="0">
                  <a:solidFill>
                    <a:schemeClr val="accent3"/>
                  </a:solidFill>
                  <a:cs typeface="Arial" pitchFamily="34" charset="0"/>
                </a:rPr>
                <a:t>Transform</a:t>
              </a:r>
              <a:endParaRPr lang="ko-KR" altLang="en-US" sz="1400" b="1" dirty="0">
                <a:solidFill>
                  <a:schemeClr val="accent3"/>
                </a:solidFill>
                <a:cs typeface="Arial" pitchFamily="34" charset="0"/>
              </a:endParaRPr>
            </a:p>
          </p:txBody>
        </p:sp>
        <p:sp>
          <p:nvSpPr>
            <p:cNvPr id="24" name="TextBox 23">
              <a:extLst>
                <a:ext uri="{FF2B5EF4-FFF2-40B4-BE49-F238E27FC236}">
                  <a16:creationId xmlns:a16="http://schemas.microsoft.com/office/drawing/2014/main" id="{73E59D70-FCDB-4EAC-952A-26DB1DBBFBAB}"/>
                </a:ext>
              </a:extLst>
            </p:cNvPr>
            <p:cNvSpPr txBox="1"/>
            <p:nvPr/>
          </p:nvSpPr>
          <p:spPr>
            <a:xfrm>
              <a:off x="5202982" y="2654018"/>
              <a:ext cx="1728192" cy="646331"/>
            </a:xfrm>
            <a:prstGeom prst="rect">
              <a:avLst/>
            </a:prstGeom>
            <a:noFill/>
          </p:spPr>
          <p:txBody>
            <a:bodyPr wrap="square" rtlCol="0">
              <a:spAutoFit/>
            </a:bodyPr>
            <a:lstStyle/>
            <a:p>
              <a:pPr algn="ctr"/>
              <a:r>
                <a:rPr lang="en-GB" altLang="ko-KR" sz="1200" dirty="0">
                  <a:solidFill>
                    <a:schemeClr val="tx1">
                      <a:lumMod val="75000"/>
                      <a:lumOff val="25000"/>
                    </a:schemeClr>
                  </a:solidFill>
                  <a:cs typeface="Arial" pitchFamily="34" charset="0"/>
                </a:rPr>
                <a:t>Clean the data, convert data types, deduplicating, etc.</a:t>
              </a:r>
              <a:endParaRPr lang="ko-KR" altLang="en-US" sz="1200"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F66E0453-EA43-4BEF-B687-467E09E08C7C}"/>
              </a:ext>
            </a:extLst>
          </p:cNvPr>
          <p:cNvGrpSpPr/>
          <p:nvPr/>
        </p:nvGrpSpPr>
        <p:grpSpPr>
          <a:xfrm>
            <a:off x="3027079" y="2019735"/>
            <a:ext cx="1979046" cy="774187"/>
            <a:chOff x="2175930" y="2341496"/>
            <a:chExt cx="1728192" cy="774187"/>
          </a:xfrm>
        </p:grpSpPr>
        <p:sp>
          <p:nvSpPr>
            <p:cNvPr id="26" name="TextBox 25">
              <a:extLst>
                <a:ext uri="{FF2B5EF4-FFF2-40B4-BE49-F238E27FC236}">
                  <a16:creationId xmlns:a16="http://schemas.microsoft.com/office/drawing/2014/main" id="{A071826E-0BFA-4DA2-851A-B2EDE7DCE687}"/>
                </a:ext>
              </a:extLst>
            </p:cNvPr>
            <p:cNvSpPr txBox="1"/>
            <p:nvPr/>
          </p:nvSpPr>
          <p:spPr>
            <a:xfrm>
              <a:off x="2175930" y="2341496"/>
              <a:ext cx="1728192" cy="307777"/>
            </a:xfrm>
            <a:prstGeom prst="rect">
              <a:avLst/>
            </a:prstGeom>
            <a:noFill/>
          </p:spPr>
          <p:txBody>
            <a:bodyPr wrap="square" rtlCol="0" anchor="ctr">
              <a:spAutoFit/>
            </a:bodyPr>
            <a:lstStyle/>
            <a:p>
              <a:pPr algn="ctr"/>
              <a:r>
                <a:rPr lang="en-US" altLang="ko-KR" sz="1400" b="1" dirty="0">
                  <a:solidFill>
                    <a:schemeClr val="accent4"/>
                  </a:solidFill>
                  <a:cs typeface="Arial" pitchFamily="34" charset="0"/>
                </a:rPr>
                <a:t>Drivers</a:t>
              </a:r>
              <a:endParaRPr lang="ko-KR" altLang="en-US" sz="1400" b="1" dirty="0">
                <a:solidFill>
                  <a:schemeClr val="accent4"/>
                </a:solidFill>
                <a:cs typeface="Arial" pitchFamily="34" charset="0"/>
              </a:endParaRPr>
            </a:p>
          </p:txBody>
        </p:sp>
        <p:sp>
          <p:nvSpPr>
            <p:cNvPr id="27" name="TextBox 26">
              <a:extLst>
                <a:ext uri="{FF2B5EF4-FFF2-40B4-BE49-F238E27FC236}">
                  <a16:creationId xmlns:a16="http://schemas.microsoft.com/office/drawing/2014/main" id="{0DC4A20E-7CC3-4AFA-A8D1-7DF7399396D8}"/>
                </a:ext>
              </a:extLst>
            </p:cNvPr>
            <p:cNvSpPr txBox="1"/>
            <p:nvPr/>
          </p:nvSpPr>
          <p:spPr>
            <a:xfrm>
              <a:off x="2175930" y="2654018"/>
              <a:ext cx="172819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Download the required drivers (SQLite </a:t>
              </a:r>
              <a:r>
                <a:rPr lang="en-US" altLang="ko-KR" sz="1200" dirty="0" err="1">
                  <a:solidFill>
                    <a:schemeClr val="tx1">
                      <a:lumMod val="75000"/>
                      <a:lumOff val="25000"/>
                    </a:schemeClr>
                  </a:solidFill>
                  <a:cs typeface="Arial" pitchFamily="34" charset="0"/>
                </a:rPr>
                <a:t>db</a:t>
              </a:r>
              <a:r>
                <a:rPr lang="en-US" altLang="ko-KR" sz="1200" dirty="0">
                  <a:solidFill>
                    <a:schemeClr val="tx1">
                      <a:lumMod val="75000"/>
                      <a:lumOff val="25000"/>
                    </a:schemeClr>
                  </a:solidFill>
                  <a:cs typeface="Arial" pitchFamily="34" charset="0"/>
                </a:rPr>
                <a:t> file)</a:t>
              </a:r>
              <a:endParaRPr lang="ko-KR" altLang="en-US" sz="1200"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1669281B-9717-4188-ADEB-FADD414E5DC0}"/>
              </a:ext>
            </a:extLst>
          </p:cNvPr>
          <p:cNvGrpSpPr/>
          <p:nvPr/>
        </p:nvGrpSpPr>
        <p:grpSpPr>
          <a:xfrm>
            <a:off x="5152921" y="4116222"/>
            <a:ext cx="1979046" cy="1143519"/>
            <a:chOff x="3689456" y="4636435"/>
            <a:chExt cx="1728192" cy="1143519"/>
          </a:xfrm>
        </p:grpSpPr>
        <p:sp>
          <p:nvSpPr>
            <p:cNvPr id="29" name="TextBox 28">
              <a:extLst>
                <a:ext uri="{FF2B5EF4-FFF2-40B4-BE49-F238E27FC236}">
                  <a16:creationId xmlns:a16="http://schemas.microsoft.com/office/drawing/2014/main" id="{41C3C8CC-0FE0-4DDC-9B5B-5C4C8A8A2B00}"/>
                </a:ext>
              </a:extLst>
            </p:cNvPr>
            <p:cNvSpPr txBox="1"/>
            <p:nvPr/>
          </p:nvSpPr>
          <p:spPr>
            <a:xfrm>
              <a:off x="3689456" y="4636435"/>
              <a:ext cx="1728192" cy="307777"/>
            </a:xfrm>
            <a:prstGeom prst="rect">
              <a:avLst/>
            </a:prstGeom>
            <a:noFill/>
          </p:spPr>
          <p:txBody>
            <a:bodyPr wrap="square" rtlCol="0" anchor="ctr">
              <a:spAutoFit/>
            </a:bodyPr>
            <a:lstStyle/>
            <a:p>
              <a:pPr algn="ctr"/>
              <a:r>
                <a:rPr lang="en-US" altLang="ko-KR" sz="1400" b="1" dirty="0">
                  <a:solidFill>
                    <a:schemeClr val="accent3"/>
                  </a:solidFill>
                  <a:cs typeface="Arial" pitchFamily="34" charset="0"/>
                </a:rPr>
                <a:t>Extract</a:t>
              </a:r>
              <a:endParaRPr lang="ko-KR" altLang="en-US" sz="1400" b="1" dirty="0">
                <a:solidFill>
                  <a:schemeClr val="accent3"/>
                </a:solidFill>
                <a:cs typeface="Arial" pitchFamily="34" charset="0"/>
              </a:endParaRPr>
            </a:p>
          </p:txBody>
        </p:sp>
        <p:sp>
          <p:nvSpPr>
            <p:cNvPr id="30" name="TextBox 29">
              <a:extLst>
                <a:ext uri="{FF2B5EF4-FFF2-40B4-BE49-F238E27FC236}">
                  <a16:creationId xmlns:a16="http://schemas.microsoft.com/office/drawing/2014/main" id="{C0333597-5F5C-47A5-BA05-9C2E55742F10}"/>
                </a:ext>
              </a:extLst>
            </p:cNvPr>
            <p:cNvSpPr txBox="1"/>
            <p:nvPr/>
          </p:nvSpPr>
          <p:spPr>
            <a:xfrm>
              <a:off x="3689456" y="4948957"/>
              <a:ext cx="1728192"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Create the Schema and intermediate (staging) tables and load the initial data in the staging tables</a:t>
              </a:r>
              <a:endParaRPr lang="ko-KR" altLang="en-US"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245C8AA5-A160-4630-945C-A68C6A01C767}"/>
              </a:ext>
            </a:extLst>
          </p:cNvPr>
          <p:cNvGrpSpPr/>
          <p:nvPr/>
        </p:nvGrpSpPr>
        <p:grpSpPr>
          <a:xfrm>
            <a:off x="9414041" y="4144628"/>
            <a:ext cx="1979046" cy="1143519"/>
            <a:chOff x="6716509" y="4636435"/>
            <a:chExt cx="1728192" cy="1143519"/>
          </a:xfrm>
        </p:grpSpPr>
        <p:sp>
          <p:nvSpPr>
            <p:cNvPr id="32" name="TextBox 31">
              <a:extLst>
                <a:ext uri="{FF2B5EF4-FFF2-40B4-BE49-F238E27FC236}">
                  <a16:creationId xmlns:a16="http://schemas.microsoft.com/office/drawing/2014/main" id="{21FDC684-4C7D-4E26-8C77-8816851165E2}"/>
                </a:ext>
              </a:extLst>
            </p:cNvPr>
            <p:cNvSpPr txBox="1"/>
            <p:nvPr/>
          </p:nvSpPr>
          <p:spPr>
            <a:xfrm>
              <a:off x="6716509" y="4636435"/>
              <a:ext cx="1728192" cy="307777"/>
            </a:xfrm>
            <a:prstGeom prst="rect">
              <a:avLst/>
            </a:prstGeom>
            <a:noFill/>
          </p:spPr>
          <p:txBody>
            <a:bodyPr wrap="square" rtlCol="0" anchor="ctr">
              <a:spAutoFit/>
            </a:bodyPr>
            <a:lstStyle/>
            <a:p>
              <a:pPr algn="ctr"/>
              <a:r>
                <a:rPr lang="en-US" altLang="ko-KR" sz="1400" b="1" dirty="0">
                  <a:solidFill>
                    <a:schemeClr val="accent3"/>
                  </a:solidFill>
                  <a:cs typeface="Arial" pitchFamily="34" charset="0"/>
                </a:rPr>
                <a:t>Load</a:t>
              </a:r>
              <a:endParaRPr lang="ko-KR" altLang="en-US" sz="1400" b="1" dirty="0">
                <a:solidFill>
                  <a:schemeClr val="accent3"/>
                </a:solidFill>
                <a:cs typeface="Arial" pitchFamily="34" charset="0"/>
              </a:endParaRPr>
            </a:p>
          </p:txBody>
        </p:sp>
        <p:sp>
          <p:nvSpPr>
            <p:cNvPr id="33" name="TextBox 32">
              <a:extLst>
                <a:ext uri="{FF2B5EF4-FFF2-40B4-BE49-F238E27FC236}">
                  <a16:creationId xmlns:a16="http://schemas.microsoft.com/office/drawing/2014/main" id="{14135FF1-B759-47FD-91E9-E42767460568}"/>
                </a:ext>
              </a:extLst>
            </p:cNvPr>
            <p:cNvSpPr txBox="1"/>
            <p:nvPr/>
          </p:nvSpPr>
          <p:spPr>
            <a:xfrm>
              <a:off x="6716509" y="4948957"/>
              <a:ext cx="1728192"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Data is loaded “securely” into dimension and fact tables making business-ready data available</a:t>
              </a:r>
              <a:endParaRPr lang="ko-KR" altLang="en-US" sz="1200" dirty="0">
                <a:solidFill>
                  <a:schemeClr val="tx1">
                    <a:lumMod val="75000"/>
                    <a:lumOff val="25000"/>
                  </a:schemeClr>
                </a:solidFill>
                <a:cs typeface="Arial" pitchFamily="34" charset="0"/>
              </a:endParaRPr>
            </a:p>
          </p:txBody>
        </p:sp>
      </p:grpSp>
      <p:sp>
        <p:nvSpPr>
          <p:cNvPr id="34" name="직사각형 113">
            <a:extLst>
              <a:ext uri="{FF2B5EF4-FFF2-40B4-BE49-F238E27FC236}">
                <a16:creationId xmlns:a16="http://schemas.microsoft.com/office/drawing/2014/main" id="{74E07D70-3333-407E-8528-66EEDBA64D5B}"/>
              </a:ext>
            </a:extLst>
          </p:cNvPr>
          <p:cNvSpPr>
            <a:spLocks noChangeArrowheads="1"/>
          </p:cNvSpPr>
          <p:nvPr/>
        </p:nvSpPr>
        <p:spPr bwMode="auto">
          <a:xfrm>
            <a:off x="1467382" y="3771485"/>
            <a:ext cx="840464"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tx1">
                    <a:lumMod val="75000"/>
                    <a:lumOff val="25000"/>
                  </a:schemeClr>
                </a:solidFill>
                <a:cs typeface="Arial" charset="0"/>
              </a:rPr>
              <a:t>1</a:t>
            </a:r>
            <a:endParaRPr lang="ko-KR" altLang="en-US" sz="2000" dirty="0">
              <a:solidFill>
                <a:schemeClr val="tx1">
                  <a:lumMod val="75000"/>
                  <a:lumOff val="25000"/>
                </a:schemeClr>
              </a:solidFill>
            </a:endParaRPr>
          </a:p>
        </p:txBody>
      </p:sp>
      <p:sp>
        <p:nvSpPr>
          <p:cNvPr id="35" name="TextBox 34">
            <a:extLst>
              <a:ext uri="{FF2B5EF4-FFF2-40B4-BE49-F238E27FC236}">
                <a16:creationId xmlns:a16="http://schemas.microsoft.com/office/drawing/2014/main" id="{575CD3E4-8044-48E1-879D-047BED8AA7E3}"/>
              </a:ext>
            </a:extLst>
          </p:cNvPr>
          <p:cNvSpPr txBox="1"/>
          <p:nvPr/>
        </p:nvSpPr>
        <p:spPr>
          <a:xfrm>
            <a:off x="7851202" y="1677032"/>
            <a:ext cx="853040"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4</a:t>
            </a:r>
            <a:endParaRPr lang="ko-KR" altLang="en-US" sz="20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D7909B01-347F-4F3F-8720-7BDF3668A1CE}"/>
              </a:ext>
            </a:extLst>
          </p:cNvPr>
          <p:cNvSpPr txBox="1"/>
          <p:nvPr/>
        </p:nvSpPr>
        <p:spPr>
          <a:xfrm>
            <a:off x="3585366" y="1677032"/>
            <a:ext cx="853040"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2</a:t>
            </a:r>
            <a:endParaRPr lang="ko-KR" altLang="en-US" sz="20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E2DABBEF-82DD-4A05-BF6F-59AC25DC5E97}"/>
              </a:ext>
            </a:extLst>
          </p:cNvPr>
          <p:cNvSpPr txBox="1"/>
          <p:nvPr/>
        </p:nvSpPr>
        <p:spPr>
          <a:xfrm>
            <a:off x="5715926" y="3771485"/>
            <a:ext cx="853040"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3</a:t>
            </a:r>
            <a:endParaRPr lang="ko-KR" altLang="en-US" sz="2000" b="1"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67151DC4-F37E-4788-8EC7-36C230E2916F}"/>
              </a:ext>
            </a:extLst>
          </p:cNvPr>
          <p:cNvSpPr txBox="1"/>
          <p:nvPr/>
        </p:nvSpPr>
        <p:spPr>
          <a:xfrm>
            <a:off x="9977045" y="3771485"/>
            <a:ext cx="853040"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5</a:t>
            </a:r>
            <a:endParaRPr lang="ko-KR" altLang="en-US" sz="2000" b="1" dirty="0">
              <a:solidFill>
                <a:schemeClr val="tx1">
                  <a:lumMod val="75000"/>
                  <a:lumOff val="25000"/>
                </a:schemeClr>
              </a:solidFill>
              <a:cs typeface="Arial" pitchFamily="34" charset="0"/>
            </a:endParaRPr>
          </a:p>
        </p:txBody>
      </p:sp>
      <p:grpSp>
        <p:nvGrpSpPr>
          <p:cNvPr id="3" name="그룹 5">
            <a:extLst>
              <a:ext uri="{FF2B5EF4-FFF2-40B4-BE49-F238E27FC236}">
                <a16:creationId xmlns:a16="http://schemas.microsoft.com/office/drawing/2014/main" id="{42C9B623-2E2E-56A7-8519-9380DB4694D2}"/>
              </a:ext>
            </a:extLst>
          </p:cNvPr>
          <p:cNvGrpSpPr/>
          <p:nvPr/>
        </p:nvGrpSpPr>
        <p:grpSpPr>
          <a:xfrm>
            <a:off x="7896474" y="2994344"/>
            <a:ext cx="685800" cy="640080"/>
            <a:chOff x="5775780" y="3503738"/>
            <a:chExt cx="621139" cy="621139"/>
          </a:xfrm>
        </p:grpSpPr>
        <p:sp>
          <p:nvSpPr>
            <p:cNvPr id="39" name="Oval 10">
              <a:extLst>
                <a:ext uri="{FF2B5EF4-FFF2-40B4-BE49-F238E27FC236}">
                  <a16:creationId xmlns:a16="http://schemas.microsoft.com/office/drawing/2014/main" id="{8649F7DF-5B01-1E48-EC6C-EED354020DAA}"/>
                </a:ext>
              </a:extLst>
            </p:cNvPr>
            <p:cNvSpPr/>
            <p:nvPr/>
          </p:nvSpPr>
          <p:spPr>
            <a:xfrm>
              <a:off x="5819977" y="3547935"/>
              <a:ext cx="532746" cy="532746"/>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Oval 11">
              <a:extLst>
                <a:ext uri="{FF2B5EF4-FFF2-40B4-BE49-F238E27FC236}">
                  <a16:creationId xmlns:a16="http://schemas.microsoft.com/office/drawing/2014/main" id="{6DECBA90-AFDA-9B74-FD85-D9D1F2FE2F76}"/>
                </a:ext>
              </a:extLst>
            </p:cNvPr>
            <p:cNvSpPr/>
            <p:nvPr/>
          </p:nvSpPr>
          <p:spPr>
            <a:xfrm>
              <a:off x="5775780" y="3503738"/>
              <a:ext cx="621139" cy="621139"/>
            </a:xfrm>
            <a:prstGeom prst="hexagon">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41" name="그룹 5">
            <a:extLst>
              <a:ext uri="{FF2B5EF4-FFF2-40B4-BE49-F238E27FC236}">
                <a16:creationId xmlns:a16="http://schemas.microsoft.com/office/drawing/2014/main" id="{D70AD7DE-4377-0023-D0FF-966A94E240DE}"/>
              </a:ext>
            </a:extLst>
          </p:cNvPr>
          <p:cNvGrpSpPr/>
          <p:nvPr/>
        </p:nvGrpSpPr>
        <p:grpSpPr>
          <a:xfrm>
            <a:off x="10060664" y="2994344"/>
            <a:ext cx="685800" cy="640080"/>
            <a:chOff x="5775780" y="3503738"/>
            <a:chExt cx="621139" cy="621139"/>
          </a:xfrm>
        </p:grpSpPr>
        <p:sp>
          <p:nvSpPr>
            <p:cNvPr id="42" name="Oval 10">
              <a:extLst>
                <a:ext uri="{FF2B5EF4-FFF2-40B4-BE49-F238E27FC236}">
                  <a16:creationId xmlns:a16="http://schemas.microsoft.com/office/drawing/2014/main" id="{0BCD43D7-7818-ED26-9653-5D89662F4313}"/>
                </a:ext>
              </a:extLst>
            </p:cNvPr>
            <p:cNvSpPr/>
            <p:nvPr/>
          </p:nvSpPr>
          <p:spPr>
            <a:xfrm>
              <a:off x="5819977" y="3547935"/>
              <a:ext cx="532746" cy="532746"/>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4" name="Oval 11">
              <a:extLst>
                <a:ext uri="{FF2B5EF4-FFF2-40B4-BE49-F238E27FC236}">
                  <a16:creationId xmlns:a16="http://schemas.microsoft.com/office/drawing/2014/main" id="{A05A6E24-C8A8-CF3E-BDCC-8878B35C7819}"/>
                </a:ext>
              </a:extLst>
            </p:cNvPr>
            <p:cNvSpPr/>
            <p:nvPr/>
          </p:nvSpPr>
          <p:spPr>
            <a:xfrm>
              <a:off x="5775780" y="3503738"/>
              <a:ext cx="621139" cy="621139"/>
            </a:xfrm>
            <a:prstGeom prst="hexagon">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Tree>
    <p:extLst>
      <p:ext uri="{BB962C8B-B14F-4D97-AF65-F5344CB8AC3E}">
        <p14:creationId xmlns:p14="http://schemas.microsoft.com/office/powerpoint/2010/main" val="1471540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03731-C2C4-93E9-66F1-C0CC51EC797F}"/>
              </a:ext>
            </a:extLst>
          </p:cNvPr>
          <p:cNvSpPr>
            <a:spLocks noGrp="1"/>
          </p:cNvSpPr>
          <p:nvPr>
            <p:ph type="body" sz="quarter" idx="10"/>
          </p:nvPr>
        </p:nvSpPr>
        <p:spPr>
          <a:xfrm>
            <a:off x="0" y="109695"/>
            <a:ext cx="12192000" cy="724247"/>
          </a:xfrm>
        </p:spPr>
        <p:txBody>
          <a:bodyPr/>
          <a:lstStyle/>
          <a:p>
            <a:r>
              <a:rPr lang="en-GB" sz="4000" dirty="0"/>
              <a:t>Download Dataset</a:t>
            </a:r>
          </a:p>
        </p:txBody>
      </p:sp>
      <p:pic>
        <p:nvPicPr>
          <p:cNvPr id="4" name="Picture 3" descr="Graphical user interface, text, application, email">
            <a:extLst>
              <a:ext uri="{FF2B5EF4-FFF2-40B4-BE49-F238E27FC236}">
                <a16:creationId xmlns:a16="http://schemas.microsoft.com/office/drawing/2014/main" id="{4E1A5DFF-9E20-7CBB-C28F-FFB702C8E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2015"/>
            <a:ext cx="12192000" cy="5272600"/>
          </a:xfrm>
          <a:prstGeom prst="rect">
            <a:avLst/>
          </a:prstGeom>
        </p:spPr>
      </p:pic>
      <p:sp>
        <p:nvSpPr>
          <p:cNvPr id="5" name="TextBox 4">
            <a:extLst>
              <a:ext uri="{FF2B5EF4-FFF2-40B4-BE49-F238E27FC236}">
                <a16:creationId xmlns:a16="http://schemas.microsoft.com/office/drawing/2014/main" id="{0AA340F3-43FF-F2B6-2157-9D558E2B952E}"/>
              </a:ext>
            </a:extLst>
          </p:cNvPr>
          <p:cNvSpPr txBox="1"/>
          <p:nvPr/>
        </p:nvSpPr>
        <p:spPr>
          <a:xfrm>
            <a:off x="3219635" y="6189005"/>
            <a:ext cx="5752730" cy="230832"/>
          </a:xfrm>
          <a:prstGeom prst="rect">
            <a:avLst/>
          </a:prstGeom>
          <a:noFill/>
        </p:spPr>
        <p:txBody>
          <a:bodyPr wrap="square" rtlCol="0">
            <a:spAutoFit/>
          </a:bodyPr>
          <a:lstStyle/>
          <a:p>
            <a:pPr algn="ctr"/>
            <a:r>
              <a:rPr lang="en-GB" sz="900" dirty="0"/>
              <a:t>Source: https://www.kaggle.com/datasets/hugomathien/soccer</a:t>
            </a:r>
          </a:p>
        </p:txBody>
      </p:sp>
    </p:spTree>
    <p:extLst>
      <p:ext uri="{BB962C8B-B14F-4D97-AF65-F5344CB8AC3E}">
        <p14:creationId xmlns:p14="http://schemas.microsoft.com/office/powerpoint/2010/main" val="3752245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C5974B6-3353-4781-B620-BC5168DAE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a:extLst>
              <a:ext uri="{FF2B5EF4-FFF2-40B4-BE49-F238E27FC236}">
                <a16:creationId xmlns:a16="http://schemas.microsoft.com/office/drawing/2014/main" id="{0A2C0FD4-452B-439A-A978-C37BC16F5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 Placeholder 1">
            <a:extLst>
              <a:ext uri="{FF2B5EF4-FFF2-40B4-BE49-F238E27FC236}">
                <a16:creationId xmlns:a16="http://schemas.microsoft.com/office/drawing/2014/main" id="{C613F69F-E83E-397A-E5D3-B384283191C3}"/>
              </a:ext>
            </a:extLst>
          </p:cNvPr>
          <p:cNvSpPr txBox="1">
            <a:spLocks/>
          </p:cNvSpPr>
          <p:nvPr/>
        </p:nvSpPr>
        <p:spPr>
          <a:xfrm>
            <a:off x="7559812" y="2723322"/>
            <a:ext cx="3510355" cy="2236738"/>
          </a:xfrm>
          <a:prstGeom prst="rect">
            <a:avLst/>
          </a:prstGeom>
        </p:spPr>
        <p:txBody>
          <a:bodyPr vert="horz" lIns="91440" tIns="45720" rIns="91440" bIns="45720" rtlCol="0" anchor="b">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spcBef>
                <a:spcPct val="0"/>
              </a:spcBef>
              <a:spcAft>
                <a:spcPts val="600"/>
              </a:spcAft>
              <a:buNone/>
            </a:pPr>
            <a:r>
              <a:rPr lang="en-US" sz="4400" kern="1200">
                <a:solidFill>
                  <a:srgbClr val="FFFFFF"/>
                </a:solidFill>
                <a:latin typeface="+mj-lt"/>
                <a:ea typeface="+mj-ea"/>
                <a:cs typeface="+mj-cs"/>
              </a:rPr>
              <a:t>Drivers</a:t>
            </a:r>
          </a:p>
        </p:txBody>
      </p:sp>
      <p:sp>
        <p:nvSpPr>
          <p:cNvPr id="17" name="Freeform 5">
            <a:extLst>
              <a:ext uri="{FF2B5EF4-FFF2-40B4-BE49-F238E27FC236}">
                <a16:creationId xmlns:a16="http://schemas.microsoft.com/office/drawing/2014/main" id="{16929AE4-43B6-494E-B7D6-F778AB2F2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8CEE0D70-D5EB-4589-819D-77F64EC4F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2A701B99-D75A-4647-9635-9858D3BA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884DEADC-5415-4FC6-93F0-89769392A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859" y="1120020"/>
            <a:ext cx="5632862" cy="3509529"/>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A2C6B100-3B9F-5D6B-D060-080FE9E6B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712" y="1271406"/>
            <a:ext cx="4530467" cy="3216633"/>
          </a:xfrm>
          <a:prstGeom prst="rect">
            <a:avLst/>
          </a:prstGeom>
        </p:spPr>
      </p:pic>
    </p:spTree>
    <p:extLst>
      <p:ext uri="{BB962C8B-B14F-4D97-AF65-F5344CB8AC3E}">
        <p14:creationId xmlns:p14="http://schemas.microsoft.com/office/powerpoint/2010/main" val="2879995051"/>
      </p:ext>
    </p:extLst>
  </p:cSld>
  <p:clrMapOvr>
    <a:masterClrMapping/>
  </p:clrMapOvr>
</p:sld>
</file>

<file path=ppt/theme/theme1.xml><?xml version="1.0" encoding="utf-8"?>
<a:theme xmlns:a="http://schemas.openxmlformats.org/drawingml/2006/main" name="Cover and End Slide Master">
  <a:themeElements>
    <a:clrScheme name="soccer-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7.png"/></Relationships>
</file>

<file path=ppt/webextensions/webextension1.xml><?xml version="1.0" encoding="utf-8"?>
<we:webextension xmlns:we="http://schemas.microsoft.com/office/webextensions/webextension/2010/11" id="{993299E3-3A1F-4106-8762-6B675D28EB46}">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81U32vbQAz+V8Y9m+LUXZvmrTPZ0xhpM8pghKKe5es1lztzP9J6xf/7pHNCk8eNtdRgW/dJSJ8kvnsRjQ6dgf47bFDMxBfn1hvw608TUQh7jEE5rSrZfm7PT0uo2pI+5xTluqidDWL2IiJ4hfFWhwSGExL4a1UIMGYBik8tmICF6NAHZ8Ho3zgGkyv6hEMh8LkzzgOnXEaIyGm3FE5nojI5qagiyKi3uEQZR/QGO+fj/lyIMFqZ0rGPk+WCtbMRtKXEjE3Li1NEvGzPZNXCJb04ZbzVJu5C7vv5c+epH+qy73gsV80WrMRGZNIeQ9hVqJ1Jm2zNj/ClS17iDbbZZaOOPaW5Tuj7iRio94V3NJmMKp7eHS+GCrDvwT3VHmkgjZiVQ/E+LGCr7pTj9fwThSulPCrYT37+3/kZBJUwo1+T3a24+phcnxDXDfR/Q7YmSDmvJZg3We8hpWMOK0KCtsrs9PkqnB8jtSAhkjTqB/CR74D7R1IYC2XYy5PqPB7o8GeWzhtIYzXk55CD2CDdQ2y4FEMHEhdgMRPoxjwacxyNFGzDLWfb8/+bpr7Gjm/BJG4231oil8nV/gAe9WbENQUAAA==&quot;"/>
    <we:property name="creatorSessionId" value="&quot;16fa3a87-56b5-45af-b988-46abbaa9f6bf&quot;"/>
    <we:property name="creatorTenantId" value="&quot;ad5ba4a2-7857-4ea1-895e-b3d5207a174f&quot;"/>
    <we:property name="creatorUserId" value="&quot;10032002385C3166&quot;"/>
    <we:property name="datasetId" value="&quot;141d0ce6-c375-4a89-ac76-aea8d766df4c&quot;"/>
    <we:property name="embedUrl" value="&quot;/reportEmbed?reportId=dacd467d-659f-4fc6-945c-3a1bb90c3f57&amp;config=eyJjbHVzdGVyVXJsIjoiaHR0cHM6Ly9XQUJJLU5PUlRILUVVUk9QRS1yZWRpcmVjdC5hbmFseXNpcy53aW5kb3dzLm5ldCIsImVtYmVkRmVhdHVyZXMiOnsibW9kZXJuRW1iZWQiOnRydWUsInVzYWdlTWV0cmljc1ZOZXh0Ijp0cnVlfX0%3D&amp;disableSensitivityBanner=true&quot;"/>
    <we:property name="initialStateBookmark" value="&quot;H4sIAAAAAAAAA81U32sbMQz+V4afj9Esg7V5y470pWubJaMMRgjKnc5149jGP9Leyv3vk3wXmrxtox07MCd/EtInic/PolbBaWhvYIdiIj5bu92B374biUKYAbu9vbqeLq7WN9PrGcHWRWVNEJNnEcFLjHcqJNCcgcAfq0KA1nOQfGtAByyEQx+sAa1+Yh9MrugTdoXAJ6etB065jBCR0+4pnO5Ue/R+TBWhimqPS6xijy7QWR8P90KE3sqUTn2cLBcsrYmgDCVm7Pzs0wdEvGg+VuMGLujgOeON0nEI2bSzJ+epH+qydTyHab0HU2EtMmmPIQwVSqvTLluzE3xpk69wgU12mahiS2m+JvTtSHTU+9xbmkxGJU9vzZugAuy7t4+lRxpILSZnXfFvWMBerqXl9fwVhamUHiUcJj97dX4aQSbM6GUyw4rH/yfXR8RtDe2fkC0JktarCvSbrPeY0imHFSFBGakHfb4I51tPLVQQSRrlPfjIb8DmgRTGQukO8qQ6D0c6/J6l8wbSWHX5O+YgdkjvEBs2xeCgwjkYzARcn0dhjqORgqm55Wx7/n9R1Fff8R3oxM3y0yRyDZqB2mj8zfiB3C90PVUAVQUAAA==&quot;"/>
    <we:property name="isFiltersActionButtonVisible" value="true"/>
    <we:property name="pageDisplayName" value="&quot;Page 1&quot;"/>
    <we:property name="pageName" value="&quot;ReportSection&quot;"/>
    <we:property name="pptInsertionSessionID" value="&quot;6D394207-0A82-4660-90F4-21947BF236A3&quot;"/>
    <we:property name="reportEmbeddedTime" value="&quot;2022-12-13T04:48:17.522Z&quot;"/>
    <we:property name="reportName" value="&quot;weekdays&quot;"/>
    <we:property name="reportState" value="&quot;CONNECTED&quot;"/>
    <we:property name="reportUrl" value="&quot;/groups/me/reports/dacd467d-659f-4fc6-945c-3a1bb90c3f57/ReportSection&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9428</TotalTime>
  <Words>720</Words>
  <Application>Microsoft Office PowerPoint</Application>
  <PresentationFormat>Widescreen</PresentationFormat>
  <Paragraphs>98</Paragraphs>
  <Slides>24</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24</vt:i4>
      </vt:variant>
    </vt:vector>
  </HeadingPairs>
  <TitlesOfParts>
    <vt:vector size="29" baseType="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ELEFTHERIOS-EFTHYMIOS SOUFLAS</cp:lastModifiedBy>
  <cp:revision>183</cp:revision>
  <dcterms:created xsi:type="dcterms:W3CDTF">2018-04-24T17:14:44Z</dcterms:created>
  <dcterms:modified xsi:type="dcterms:W3CDTF">2022-12-14T10:24:09Z</dcterms:modified>
</cp:coreProperties>
</file>